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62" r:id="rId6"/>
    <p:sldId id="263" r:id="rId7"/>
    <p:sldId id="275" r:id="rId8"/>
    <p:sldId id="276" r:id="rId9"/>
    <p:sldId id="274" r:id="rId10"/>
    <p:sldId id="261" r:id="rId11"/>
    <p:sldId id="273" r:id="rId12"/>
    <p:sldId id="264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3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106697-8650-484C-9DAE-C22914E329CE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</dgm:pt>
    <dgm:pt modelId="{C45581C9-5C73-4E4E-AE42-4149ABC766DE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Оқулық </a:t>
          </a:r>
        </a:p>
        <a:p>
          <a:endParaRPr lang="kk-KZ" sz="20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Учебник</a:t>
          </a:r>
          <a:endParaRPr lang="ru-RU" sz="2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CAF0B7-CA5E-4D5C-93DD-3F623505F76E}" type="parTrans" cxnId="{362E4A59-79DD-4DE0-95CC-569013BD335F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DDB9AC-67B2-4B97-901E-5C7A2CF8D0DE}" type="sibTrans" cxnId="{362E4A59-79DD-4DE0-95CC-569013BD335F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AFFDDC-EC8E-4564-898F-BEEF5C0A04B5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Мұғалім кітабы</a:t>
          </a:r>
        </a:p>
        <a:p>
          <a:endParaRPr lang="kk-KZ" sz="20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Книга для учителя</a:t>
          </a:r>
          <a:endParaRPr lang="ru-RU" sz="2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AC2CE2-D6FA-4E15-9C0E-C8C622664A47}" type="parTrans" cxnId="{1905911E-EB0E-4926-AC7F-7873F15B69D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780C2C-289F-4942-B1AA-37D6DD345795}" type="sibTrans" cxnId="{1905911E-EB0E-4926-AC7F-7873F15B69DA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0BA9F3-D019-4725-9235-BEB125E9DAD7}">
      <dgm:prSet phldrT="[Текст]" custT="1"/>
      <dgm:spPr/>
      <dgm:t>
        <a:bodyPr/>
        <a:lstStyle/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Электронды қосымша</a:t>
          </a:r>
        </a:p>
        <a:p>
          <a:endParaRPr lang="kk-KZ" sz="20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Электронное приложение</a:t>
          </a:r>
          <a:endParaRPr lang="ru-RU" sz="20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15FED7-4FE3-49DA-8A07-D7AD8D3562EC}" type="parTrans" cxnId="{C564E969-2BAC-4C52-B245-25015B920EC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7F79DD8-E0F7-4847-9EB8-9A9D996DB87C}" type="sibTrans" cxnId="{C564E969-2BAC-4C52-B245-25015B920EC8}">
      <dgm:prSet/>
      <dgm:spPr/>
      <dgm:t>
        <a:bodyPr/>
        <a:lstStyle/>
        <a:p>
          <a:endParaRPr lang="ru-RU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EE8494-BE45-4929-87E5-90387A55237C}" type="pres">
      <dgm:prSet presAssocID="{BC106697-8650-484C-9DAE-C22914E329CE}" presName="Name0" presStyleCnt="0">
        <dgm:presLayoutVars>
          <dgm:dir/>
          <dgm:resizeHandles val="exact"/>
        </dgm:presLayoutVars>
      </dgm:prSet>
      <dgm:spPr/>
    </dgm:pt>
    <dgm:pt modelId="{B7659679-C8DF-4525-B67C-A7A65B2AD136}" type="pres">
      <dgm:prSet presAssocID="{C45581C9-5C73-4E4E-AE42-4149ABC766D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BD373C-4950-4224-9736-F8C9D804AC63}" type="pres">
      <dgm:prSet presAssocID="{1FDDB9AC-67B2-4B97-901E-5C7A2CF8D0DE}" presName="sibTrans" presStyleCnt="0"/>
      <dgm:spPr/>
    </dgm:pt>
    <dgm:pt modelId="{84A283D0-AFA5-4AA1-871F-BECD47D6408E}" type="pres">
      <dgm:prSet presAssocID="{1CAFFDDC-EC8E-4564-898F-BEEF5C0A04B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303833-EAAC-4C28-B8E9-3B4E65465F6D}" type="pres">
      <dgm:prSet presAssocID="{A9780C2C-289F-4942-B1AA-37D6DD345795}" presName="sibTrans" presStyleCnt="0"/>
      <dgm:spPr/>
    </dgm:pt>
    <dgm:pt modelId="{D4C15830-A3F0-4670-B4CE-082A0A365AE6}" type="pres">
      <dgm:prSet presAssocID="{FA0BA9F3-D019-4725-9235-BEB125E9DAD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CD955C-4B15-4F5C-89F0-A9836EB270AA}" type="presOf" srcId="{BC106697-8650-484C-9DAE-C22914E329CE}" destId="{33EE8494-BE45-4929-87E5-90387A55237C}" srcOrd="0" destOrd="0" presId="urn:microsoft.com/office/officeart/2005/8/layout/hList6"/>
    <dgm:cxn modelId="{362E4A59-79DD-4DE0-95CC-569013BD335F}" srcId="{BC106697-8650-484C-9DAE-C22914E329CE}" destId="{C45581C9-5C73-4E4E-AE42-4149ABC766DE}" srcOrd="0" destOrd="0" parTransId="{0FCAF0B7-CA5E-4D5C-93DD-3F623505F76E}" sibTransId="{1FDDB9AC-67B2-4B97-901E-5C7A2CF8D0DE}"/>
    <dgm:cxn modelId="{41AFCFB7-C8C3-48D5-BE4D-E221D351D675}" type="presOf" srcId="{1CAFFDDC-EC8E-4564-898F-BEEF5C0A04B5}" destId="{84A283D0-AFA5-4AA1-871F-BECD47D6408E}" srcOrd="0" destOrd="0" presId="urn:microsoft.com/office/officeart/2005/8/layout/hList6"/>
    <dgm:cxn modelId="{F8A5C0B7-5D96-49F6-8260-B5EB9494D0DF}" type="presOf" srcId="{FA0BA9F3-D019-4725-9235-BEB125E9DAD7}" destId="{D4C15830-A3F0-4670-B4CE-082A0A365AE6}" srcOrd="0" destOrd="0" presId="urn:microsoft.com/office/officeart/2005/8/layout/hList6"/>
    <dgm:cxn modelId="{C564E969-2BAC-4C52-B245-25015B920EC8}" srcId="{BC106697-8650-484C-9DAE-C22914E329CE}" destId="{FA0BA9F3-D019-4725-9235-BEB125E9DAD7}" srcOrd="2" destOrd="0" parTransId="{E615FED7-4FE3-49DA-8A07-D7AD8D3562EC}" sibTransId="{57F79DD8-E0F7-4847-9EB8-9A9D996DB87C}"/>
    <dgm:cxn modelId="{1905911E-EB0E-4926-AC7F-7873F15B69DA}" srcId="{BC106697-8650-484C-9DAE-C22914E329CE}" destId="{1CAFFDDC-EC8E-4564-898F-BEEF5C0A04B5}" srcOrd="1" destOrd="0" parTransId="{1DAC2CE2-D6FA-4E15-9C0E-C8C622664A47}" sibTransId="{A9780C2C-289F-4942-B1AA-37D6DD345795}"/>
    <dgm:cxn modelId="{EB4E1520-797A-42A9-9C7A-C9CF5AE5B227}" type="presOf" srcId="{C45581C9-5C73-4E4E-AE42-4149ABC766DE}" destId="{B7659679-C8DF-4525-B67C-A7A65B2AD136}" srcOrd="0" destOrd="0" presId="urn:microsoft.com/office/officeart/2005/8/layout/hList6"/>
    <dgm:cxn modelId="{A5767517-8D43-4462-80CA-77AD70DC9BCA}" type="presParOf" srcId="{33EE8494-BE45-4929-87E5-90387A55237C}" destId="{B7659679-C8DF-4525-B67C-A7A65B2AD136}" srcOrd="0" destOrd="0" presId="urn:microsoft.com/office/officeart/2005/8/layout/hList6"/>
    <dgm:cxn modelId="{FB1172A5-732E-40DA-BC16-2A699E894824}" type="presParOf" srcId="{33EE8494-BE45-4929-87E5-90387A55237C}" destId="{9ABD373C-4950-4224-9736-F8C9D804AC63}" srcOrd="1" destOrd="0" presId="urn:microsoft.com/office/officeart/2005/8/layout/hList6"/>
    <dgm:cxn modelId="{F24B3365-0268-4262-8673-75102AF32E2F}" type="presParOf" srcId="{33EE8494-BE45-4929-87E5-90387A55237C}" destId="{84A283D0-AFA5-4AA1-871F-BECD47D6408E}" srcOrd="2" destOrd="0" presId="urn:microsoft.com/office/officeart/2005/8/layout/hList6"/>
    <dgm:cxn modelId="{7E78E214-5B5C-445A-800E-8CECCC159DA5}" type="presParOf" srcId="{33EE8494-BE45-4929-87E5-90387A55237C}" destId="{55303833-EAAC-4C28-B8E9-3B4E65465F6D}" srcOrd="3" destOrd="0" presId="urn:microsoft.com/office/officeart/2005/8/layout/hList6"/>
    <dgm:cxn modelId="{2C4350F2-0DD3-429B-B32E-2C2D06733A58}" type="presParOf" srcId="{33EE8494-BE45-4929-87E5-90387A55237C}" destId="{D4C15830-A3F0-4670-B4CE-082A0A365AE6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CE250E-9436-4BDB-9D43-E5C38A17A3B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D85BE80-D124-48B6-8B22-1C7963BA462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ЖАСАНДЫ ИНТЕЛЛЕКТ </a:t>
          </a:r>
        </a:p>
        <a:p>
          <a:r>
            <a:rPr lang="ru-RU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ИСКУССТВЕННЫЙ ИНТЕЛЛЕКТ</a:t>
          </a:r>
          <a:endParaRPr lang="kk-KZ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1D393E-0B77-4BD7-830D-CFABB72C0E4E}" type="parTrans" cxnId="{7B0C74FA-59C4-405D-BFBB-CDB1B47206AC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FC7AC7-454F-4359-A586-475C6B0B416B}" type="sibTrans" cxnId="{7B0C74FA-59C4-405D-BFBB-CDB1B47206AC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38004D-1796-42EA-80DE-16106EC39E65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  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ЖОБАЛАУ </a:t>
          </a:r>
          <a:endParaRPr lang="ru-RU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</a:t>
          </a: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МОДЕЛИРОВАНИЕ </a:t>
          </a:r>
          <a:endParaRPr lang="kk-KZ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9D2B89-B4F4-4188-92F1-FBD4C13D60B4}" type="parTrans" cxnId="{A38FDEC6-8374-4A25-BCDD-7AC85A6A2EC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225A81-3D24-47B6-A3BA-847A952B28AA}" type="sibTrans" cxnId="{A38FDEC6-8374-4A25-BCDD-7AC85A6A2EC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AFF33B-939B-481A-839B-EA0E66E377D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АППАРАТ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ТЫҚ ЖАСАҚТАМА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АППАРАТНОЕ ОБЕСПЕЧЕНИЕ</a:t>
          </a:r>
          <a:endParaRPr lang="ru-RU" sz="12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A4A80E-1E10-4C57-A9DD-BD00E0ACBD97}" type="parTrans" cxnId="{DD47A41A-A04B-402B-948B-CEC174822BC7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47C7D9-C746-4D6A-8B6D-EAA9A4DE3FC8}" type="sibTrans" cxnId="{DD47A41A-A04B-402B-948B-CEC174822BC7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DDA63B-4C84-48C1-9EBE-2519AC07DEC6}">
      <dgm:prSet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IT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STARTUP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8885DC9F-EDB2-49B4-B25A-020EA0B13CF9}" type="parTrans" cxnId="{BED27BD6-D033-443F-975E-A5E58D5DDE1A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AF6B80-AFBD-45CF-9719-C43553B45AD9}" type="sibTrans" cxnId="{BED27BD6-D033-443F-975E-A5E58D5DDE1A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7E239C-5154-44A3-B7FA-3E3D4F702026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ЗАТТАР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И</a:t>
          </a: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НТЕРНЕТ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 </a:t>
          </a:r>
          <a:r>
            <a:rPr lang="ru-RU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endParaRPr lang="en-US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ИНТЕРНЕТ ВЕЩЕЙ</a:t>
          </a:r>
          <a:endParaRPr lang="ru-RU" sz="12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5478F39-16A0-49EC-80C1-D46476BB9292}" type="parTrans" cxnId="{17865564-4E90-497D-82A3-D2FFC8A690B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77A4A7-16F8-4739-93F9-A72447814E3D}" type="sibTrans" cxnId="{17865564-4E90-497D-82A3-D2FFC8A690B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D5D38B-C817-4AC7-9086-362998987A81}">
      <dgm:prSet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ЦИФРЛЫҚ САУАТТЫЛЫҚ </a:t>
          </a:r>
        </a:p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ЦИФРОВАЯ ГРАМОТНОСТЬ</a:t>
          </a:r>
          <a:endParaRPr lang="ru-RU" sz="12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EAD994-9D8E-4857-A123-679DAECBCDAF}" type="parTrans" cxnId="{2D2A5EED-968E-46F0-817B-388512B6A01C}">
      <dgm:prSet/>
      <dgm:spPr/>
      <dgm:t>
        <a:bodyPr/>
        <a:lstStyle/>
        <a:p>
          <a:endParaRPr lang="ru-RU" sz="1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5B9155-D255-4772-B227-E703838E2559}" type="sibTrans" cxnId="{2D2A5EED-968E-46F0-817B-388512B6A01C}">
      <dgm:prSet/>
      <dgm:spPr/>
      <dgm:t>
        <a:bodyPr/>
        <a:lstStyle/>
        <a:p>
          <a:endParaRPr lang="ru-RU" sz="1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D457F6D-5C28-4D4C-A121-F42E6B0E52DB}" type="asst">
      <dgm:prSet custT="1"/>
      <dgm:spPr/>
      <dgm:t>
        <a:bodyPr/>
        <a:lstStyle/>
        <a:p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Жасанды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интеллектіні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құру, қолдану,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жобалау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Проектирование, создание, использование искусственного интеллекта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BC5E33-A095-47BB-8949-637C55C200CB}" type="parTrans" cxnId="{026E1485-B028-4330-961C-1956C08B635F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370446-4C79-42F7-B12A-07FD71B565A9}" type="sibTrans" cxnId="{026E1485-B028-4330-961C-1956C08B635F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85EC87-840D-4470-9EDD-7E3C5EA12C50}" type="asst">
      <dgm:prSet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и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виртуалный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140520-9D5C-4E61-AEF2-C6205CCDBA5C}" type="parTrans" cxnId="{5987948B-4EA5-47A1-9B77-4EC4C6560073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4384C19-9456-4F4E-A0BD-412418E5FE7C}" type="sibTrans" cxnId="{5987948B-4EA5-47A1-9B77-4EC4C6560073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1A043-9ABC-4185-B679-5F31C73D4A62}" type="asst">
      <dgm:prSet custT="1"/>
      <dgm:spPr/>
      <dgm:t>
        <a:bodyPr/>
        <a:lstStyle/>
        <a:p>
          <a:r>
            <a:rPr lang="kk-KZ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 машина құру </a:t>
          </a: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виртуальной машины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D8911C-8847-4D4F-B65A-0C494229D377}" type="parTrans" cxnId="{5BC8518F-E33F-4CF6-8F28-81D6AEC363F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116699-2F22-42D7-A2C1-020F9FC06532}" type="sibTrans" cxnId="{5BC8518F-E33F-4CF6-8F28-81D6AEC363F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C5E1F6-C82F-4A3E-ABFE-4159ED33B62D}" type="asst">
      <dgm:prSet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Мобильді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қосымшаны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мобильного приложения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323DB3-1660-41A8-B477-74317F219010}" type="parTrans" cxnId="{06730F13-1A0A-4282-B85D-E10A0D45D5A8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69331C-7CD9-4228-ACBF-C98DB3D0AC03}" type="sibTrans" cxnId="{06730F13-1A0A-4282-B85D-E10A0D45D5A8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90DC13-2552-48BD-A42B-5DAFACE8F4AF}" type="asst">
      <dgm:prSet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Startup 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реклама</a:t>
          </a:r>
        </a:p>
        <a:p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AEB1FD-57E3-4C05-84A9-74F69377DCB5}" type="parTrans" cxnId="{B97AED19-D3C0-4818-8DAC-5EF4A00A3D0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E70E74-24CC-4545-BA6F-246A35FCBCF0}" type="sibTrans" cxnId="{B97AED19-D3C0-4818-8DAC-5EF4A00A3D0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22F498-C621-4B38-86E3-2BEBAEEE5740}" type="asst">
      <dgm:prSet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цифрлық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қолтаңба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сертификат</a:t>
          </a: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Электронная цифровая подпись и сертификат </a:t>
          </a:r>
        </a:p>
      </dgm:t>
    </dgm:pt>
    <dgm:pt modelId="{3773369B-AD9B-4B37-A141-A676267EF8BB}" type="parTrans" cxnId="{F48F8342-1AE6-4629-85B5-5CD49E563161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E88261-6D64-422F-BFB1-66061E468D60}" type="sibTrans" cxnId="{F48F8342-1AE6-4629-85B5-5CD49E563161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935239-490C-4D5C-9444-D85F860E4B73}" type="asst">
      <dgm:prSet custT="1"/>
      <dgm:spPr/>
      <dgm:t>
        <a:bodyPr/>
        <a:lstStyle/>
        <a:p>
          <a:r>
            <a:rPr lang="en-US" sz="12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MS Excel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723183-585D-42F3-9AB6-246471239933}" type="parTrans" cxnId="{D8E8A51A-A8B5-4301-B02C-7B8EC21A2C11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76B982-4C8B-45EB-B131-4BDDBD7778BB}" type="sibTrans" cxnId="{D8E8A51A-A8B5-4301-B02C-7B8EC21A2C11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82C134-59C9-494F-BEBA-F1C98878C985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Image Composite Editor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1F158B-8E0B-46B2-98E2-96C4CFEB94AA}" type="parTrans" cxnId="{1B389CA9-5655-4561-BEED-9378A091083E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5B4887-0F2B-41DD-86CD-30DC0464A09D}" type="sibTrans" cxnId="{1B389CA9-5655-4561-BEED-9378A091083E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58D36C-A053-4348-8EF9-66D2C6F2F692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Virtual Box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CBCE03-9369-4024-A0E0-FA6B6210F5BD}" type="parTrans" cxnId="{B2253D8D-2315-4849-AF22-906827F6631F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3A8CE-D2FF-4F41-B6BA-828BC7423536}" type="sibTrans" cxnId="{B2253D8D-2315-4849-AF22-906827F6631F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939C89-D6A9-45D1-90B6-36EC058063E5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MIT App Inventor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10A614-B2BB-4D1A-AA4F-57E6896C80BE}" type="parTrans" cxnId="{8F89778C-0387-446A-809A-5BAD2ED7385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D36647-9FDE-4D46-9872-8F64887A2626}" type="sibTrans" cxnId="{8F89778C-0387-446A-809A-5BAD2ED7385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ED69C8-F267-4AF9-80DD-67CEE50A4BDD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www.canva.com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55F334-C9CB-41A5-8FF5-A5BB4D10B63C}" type="parTrans" cxnId="{03F9A34A-B8AB-4208-A25F-46FE10BA4DD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CC200-4AE6-439E-9439-C082E3D9412F}" type="sibTrans" cxnId="{03F9A34A-B8AB-4208-A25F-46FE10BA4DD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3B1DEAA-F4EB-4D51-9302-2687E68B3C64}" type="asst">
      <dgm:prSet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www.egov.kz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950796-575B-4761-B97D-D75D81A34895}" type="parTrans" cxnId="{0CC7E4AC-794E-4EFA-9220-1135BEEFCA6E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938E03-A547-4EAD-B36F-5C5E6354815A}" type="sibTrans" cxnId="{0CC7E4AC-794E-4EFA-9220-1135BEEFCA6E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8898E6-A19C-44FE-B86C-058FA5F8DEAC}" type="asst">
      <dgm:prSet custT="1"/>
      <dgm:spPr/>
      <dgm:t>
        <a:bodyPr/>
        <a:lstStyle/>
        <a:p>
          <a:r>
            <a:rPr lang="kk-KZ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Ақылды үй </a:t>
          </a: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kk-KZ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Умный дом</a:t>
          </a:r>
          <a:endParaRPr lang="ru-RU" sz="1200" dirty="0">
            <a:solidFill>
              <a:srgbClr val="002060"/>
            </a:solidFill>
          </a:endParaRPr>
        </a:p>
      </dgm:t>
    </dgm:pt>
    <dgm:pt modelId="{3D0D0A50-254F-42D1-8719-7774A51C5874}" type="parTrans" cxnId="{07F9DC84-F1A4-477C-AD64-9DBD831761F3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4A50DBB4-DA01-40EF-AD83-837A3FA27BCF}" type="sibTrans" cxnId="{07F9DC84-F1A4-477C-AD64-9DBD831761F3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B69488BA-1A63-4E85-8D4F-B0E2A7BE18C6}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Cisco Packet Tracer </a:t>
          </a:r>
          <a:endParaRPr lang="ru-RU" sz="1200" dirty="0">
            <a:solidFill>
              <a:srgbClr val="002060"/>
            </a:solidFill>
          </a:endParaRPr>
        </a:p>
      </dgm:t>
    </dgm:pt>
    <dgm:pt modelId="{7876EB92-EBE4-4461-AD47-420D74E49E82}" type="parTrans" cxnId="{633ED93A-552F-4300-A8E1-0069763F33C4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D0DD1678-BA0B-4146-87E9-96475760E142}" type="sibTrans" cxnId="{633ED93A-552F-4300-A8E1-0069763F33C4}">
      <dgm:prSet/>
      <dgm:spPr/>
      <dgm:t>
        <a:bodyPr/>
        <a:lstStyle/>
        <a:p>
          <a:endParaRPr lang="ru-RU" sz="1200">
            <a:solidFill>
              <a:srgbClr val="002060"/>
            </a:solidFill>
          </a:endParaRPr>
        </a:p>
      </dgm:t>
    </dgm:pt>
    <dgm:pt modelId="{8EAAB0FB-9736-4235-899B-1EE0274CA70C}" type="pres">
      <dgm:prSet presAssocID="{89CE250E-9436-4BDB-9D43-E5C38A17A3B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6F07E43-0EB2-4405-A34D-7EE9B8517470}" type="pres">
      <dgm:prSet presAssocID="{AD85BE80-D124-48B6-8B22-1C7963BA4622}" presName="hierRoot1" presStyleCnt="0"/>
      <dgm:spPr/>
      <dgm:t>
        <a:bodyPr/>
        <a:lstStyle/>
        <a:p>
          <a:endParaRPr lang="ru-RU"/>
        </a:p>
      </dgm:t>
    </dgm:pt>
    <dgm:pt modelId="{DB5135B6-122B-454E-94D3-1E4F45E223B4}" type="pres">
      <dgm:prSet presAssocID="{AD85BE80-D124-48B6-8B22-1C7963BA4622}" presName="composite" presStyleCnt="0"/>
      <dgm:spPr/>
      <dgm:t>
        <a:bodyPr/>
        <a:lstStyle/>
        <a:p>
          <a:endParaRPr lang="ru-RU"/>
        </a:p>
      </dgm:t>
    </dgm:pt>
    <dgm:pt modelId="{34479FFC-FF57-40DB-98A0-54D2183B48E2}" type="pres">
      <dgm:prSet presAssocID="{AD85BE80-D124-48B6-8B22-1C7963BA4622}" presName="background" presStyleLbl="node0" presStyleIdx="0" presStyleCnt="6"/>
      <dgm:spPr/>
      <dgm:t>
        <a:bodyPr/>
        <a:lstStyle/>
        <a:p>
          <a:endParaRPr lang="ru-RU"/>
        </a:p>
      </dgm:t>
    </dgm:pt>
    <dgm:pt modelId="{725101EA-8B26-4F1A-81EA-183BE999AC68}" type="pres">
      <dgm:prSet presAssocID="{AD85BE80-D124-48B6-8B22-1C7963BA4622}" presName="text" presStyleLbl="fgAcc0" presStyleIdx="0" presStyleCnt="6" custScaleX="153043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DF6D85-552E-40D5-BFC0-946D1AB0847F}" type="pres">
      <dgm:prSet presAssocID="{AD85BE80-D124-48B6-8B22-1C7963BA4622}" presName="hierChild2" presStyleCnt="0"/>
      <dgm:spPr/>
      <dgm:t>
        <a:bodyPr/>
        <a:lstStyle/>
        <a:p>
          <a:endParaRPr lang="ru-RU"/>
        </a:p>
      </dgm:t>
    </dgm:pt>
    <dgm:pt modelId="{3D7178E1-6EE3-4C51-A379-9E669A2E28AC}" type="pres">
      <dgm:prSet presAssocID="{CDBC5E33-A095-47BB-8949-637C55C200CB}" presName="Name10" presStyleLbl="parChTrans1D2" presStyleIdx="0" presStyleCnt="7"/>
      <dgm:spPr/>
      <dgm:t>
        <a:bodyPr/>
        <a:lstStyle/>
        <a:p>
          <a:endParaRPr lang="ru-RU"/>
        </a:p>
      </dgm:t>
    </dgm:pt>
    <dgm:pt modelId="{49410BDB-4742-4F41-AC77-3F36B646342C}" type="pres">
      <dgm:prSet presAssocID="{8D457F6D-5C28-4D4C-A121-F42E6B0E52DB}" presName="hierRoot2" presStyleCnt="0"/>
      <dgm:spPr/>
      <dgm:t>
        <a:bodyPr/>
        <a:lstStyle/>
        <a:p>
          <a:endParaRPr lang="ru-RU"/>
        </a:p>
      </dgm:t>
    </dgm:pt>
    <dgm:pt modelId="{50517F80-AD4E-4A1B-8958-357F66895ED3}" type="pres">
      <dgm:prSet presAssocID="{8D457F6D-5C28-4D4C-A121-F42E6B0E52DB}" presName="composite2" presStyleCnt="0"/>
      <dgm:spPr/>
      <dgm:t>
        <a:bodyPr/>
        <a:lstStyle/>
        <a:p>
          <a:endParaRPr lang="ru-RU"/>
        </a:p>
      </dgm:t>
    </dgm:pt>
    <dgm:pt modelId="{2D1A43F9-5966-4C9E-A25B-D6A3CA961A44}" type="pres">
      <dgm:prSet presAssocID="{8D457F6D-5C28-4D4C-A121-F42E6B0E52DB}" presName="background2" presStyleLbl="asst1" presStyleIdx="0" presStyleCnt="13"/>
      <dgm:spPr/>
      <dgm:t>
        <a:bodyPr/>
        <a:lstStyle/>
        <a:p>
          <a:endParaRPr lang="ru-RU"/>
        </a:p>
      </dgm:t>
    </dgm:pt>
    <dgm:pt modelId="{A13E126F-EFDB-41B3-B127-C93E365F1229}" type="pres">
      <dgm:prSet presAssocID="{8D457F6D-5C28-4D4C-A121-F42E6B0E52DB}" presName="text2" presStyleLbl="fgAcc2" presStyleIdx="0" presStyleCnt="7" custScaleX="113839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035F02-3601-4E87-AD7C-A9F34A552031}" type="pres">
      <dgm:prSet presAssocID="{8D457F6D-5C28-4D4C-A121-F42E6B0E52DB}" presName="hierChild3" presStyleCnt="0"/>
      <dgm:spPr/>
      <dgm:t>
        <a:bodyPr/>
        <a:lstStyle/>
        <a:p>
          <a:endParaRPr lang="ru-RU"/>
        </a:p>
      </dgm:t>
    </dgm:pt>
    <dgm:pt modelId="{E0E2FD6D-3B3C-42AE-8C79-FA2C5AEB3EE6}" type="pres">
      <dgm:prSet presAssocID="{8D723183-585D-42F3-9AB6-246471239933}" presName="Name17" presStyleLbl="parChTrans1D3" presStyleIdx="0" presStyleCnt="7"/>
      <dgm:spPr/>
      <dgm:t>
        <a:bodyPr/>
        <a:lstStyle/>
        <a:p>
          <a:endParaRPr lang="ru-RU"/>
        </a:p>
      </dgm:t>
    </dgm:pt>
    <dgm:pt modelId="{C4E66CE3-E403-4E77-BBF8-0809CA54D5E2}" type="pres">
      <dgm:prSet presAssocID="{72935239-490C-4D5C-9444-D85F860E4B73}" presName="hierRoot3" presStyleCnt="0"/>
      <dgm:spPr/>
      <dgm:t>
        <a:bodyPr/>
        <a:lstStyle/>
        <a:p>
          <a:endParaRPr lang="ru-RU"/>
        </a:p>
      </dgm:t>
    </dgm:pt>
    <dgm:pt modelId="{9824C1C3-5737-45AA-9972-93FD7B6BBD92}" type="pres">
      <dgm:prSet presAssocID="{72935239-490C-4D5C-9444-D85F860E4B73}" presName="composite3" presStyleCnt="0"/>
      <dgm:spPr/>
      <dgm:t>
        <a:bodyPr/>
        <a:lstStyle/>
        <a:p>
          <a:endParaRPr lang="ru-RU"/>
        </a:p>
      </dgm:t>
    </dgm:pt>
    <dgm:pt modelId="{912B6189-6B9E-47A0-AE61-D4E51A73D0FB}" type="pres">
      <dgm:prSet presAssocID="{72935239-490C-4D5C-9444-D85F860E4B73}" presName="background3" presStyleLbl="asst1" presStyleIdx="1" presStyleCnt="13"/>
      <dgm:spPr/>
      <dgm:t>
        <a:bodyPr/>
        <a:lstStyle/>
        <a:p>
          <a:endParaRPr lang="ru-RU"/>
        </a:p>
      </dgm:t>
    </dgm:pt>
    <dgm:pt modelId="{0D42BE48-FB85-4EEE-85AA-72A87E279FDB}" type="pres">
      <dgm:prSet presAssocID="{72935239-490C-4D5C-9444-D85F860E4B73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265934-C506-468B-84D1-53968A381193}" type="pres">
      <dgm:prSet presAssocID="{72935239-490C-4D5C-9444-D85F860E4B73}" presName="hierChild4" presStyleCnt="0"/>
      <dgm:spPr/>
      <dgm:t>
        <a:bodyPr/>
        <a:lstStyle/>
        <a:p>
          <a:endParaRPr lang="ru-RU"/>
        </a:p>
      </dgm:t>
    </dgm:pt>
    <dgm:pt modelId="{036CFE95-6654-49B7-99FA-D0FDA2EE7A57}" type="pres">
      <dgm:prSet presAssocID="{1638004D-1796-42EA-80DE-16106EC39E65}" presName="hierRoot1" presStyleCnt="0"/>
      <dgm:spPr/>
      <dgm:t>
        <a:bodyPr/>
        <a:lstStyle/>
        <a:p>
          <a:endParaRPr lang="ru-RU"/>
        </a:p>
      </dgm:t>
    </dgm:pt>
    <dgm:pt modelId="{72447592-E6C8-4384-9DB7-7778106023D6}" type="pres">
      <dgm:prSet presAssocID="{1638004D-1796-42EA-80DE-16106EC39E65}" presName="composite" presStyleCnt="0"/>
      <dgm:spPr/>
      <dgm:t>
        <a:bodyPr/>
        <a:lstStyle/>
        <a:p>
          <a:endParaRPr lang="ru-RU"/>
        </a:p>
      </dgm:t>
    </dgm:pt>
    <dgm:pt modelId="{A35AE178-7969-49AE-9E21-0D8169C9E33A}" type="pres">
      <dgm:prSet presAssocID="{1638004D-1796-42EA-80DE-16106EC39E65}" presName="background" presStyleLbl="node0" presStyleIdx="1" presStyleCnt="6"/>
      <dgm:spPr/>
      <dgm:t>
        <a:bodyPr/>
        <a:lstStyle/>
        <a:p>
          <a:endParaRPr lang="ru-RU"/>
        </a:p>
      </dgm:t>
    </dgm:pt>
    <dgm:pt modelId="{FC872387-202D-420B-A6EB-4CF5E0397CB0}" type="pres">
      <dgm:prSet presAssocID="{1638004D-1796-42EA-80DE-16106EC39E65}" presName="text" presStyleLbl="fgAcc0" presStyleIdx="1" presStyleCnt="6" custScaleX="160334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9F945D-F291-489C-AA29-6E0E39DD8E94}" type="pres">
      <dgm:prSet presAssocID="{1638004D-1796-42EA-80DE-16106EC39E65}" presName="hierChild2" presStyleCnt="0"/>
      <dgm:spPr/>
      <dgm:t>
        <a:bodyPr/>
        <a:lstStyle/>
        <a:p>
          <a:endParaRPr lang="ru-RU"/>
        </a:p>
      </dgm:t>
    </dgm:pt>
    <dgm:pt modelId="{F98342B8-455B-498E-818F-38F49B359140}" type="pres">
      <dgm:prSet presAssocID="{93140520-9D5C-4E61-AEF2-C6205CCDBA5C}" presName="Name10" presStyleLbl="parChTrans1D2" presStyleIdx="1" presStyleCnt="7"/>
      <dgm:spPr/>
      <dgm:t>
        <a:bodyPr/>
        <a:lstStyle/>
        <a:p>
          <a:endParaRPr lang="ru-RU"/>
        </a:p>
      </dgm:t>
    </dgm:pt>
    <dgm:pt modelId="{A0EB0227-0157-4DBA-8D39-BBCA395BD075}" type="pres">
      <dgm:prSet presAssocID="{3685EC87-840D-4470-9EDD-7E3C5EA12C50}" presName="hierRoot2" presStyleCnt="0"/>
      <dgm:spPr/>
      <dgm:t>
        <a:bodyPr/>
        <a:lstStyle/>
        <a:p>
          <a:endParaRPr lang="ru-RU"/>
        </a:p>
      </dgm:t>
    </dgm:pt>
    <dgm:pt modelId="{C4E8373A-9DC8-49F4-B013-C1BA194E36B7}" type="pres">
      <dgm:prSet presAssocID="{3685EC87-840D-4470-9EDD-7E3C5EA12C50}" presName="composite2" presStyleCnt="0"/>
      <dgm:spPr/>
      <dgm:t>
        <a:bodyPr/>
        <a:lstStyle/>
        <a:p>
          <a:endParaRPr lang="ru-RU"/>
        </a:p>
      </dgm:t>
    </dgm:pt>
    <dgm:pt modelId="{BA6B733B-30F1-4A22-9FF8-8776E53DE568}" type="pres">
      <dgm:prSet presAssocID="{3685EC87-840D-4470-9EDD-7E3C5EA12C50}" presName="background2" presStyleLbl="asst1" presStyleIdx="2" presStyleCnt="13"/>
      <dgm:spPr/>
      <dgm:t>
        <a:bodyPr/>
        <a:lstStyle/>
        <a:p>
          <a:endParaRPr lang="ru-RU"/>
        </a:p>
      </dgm:t>
    </dgm:pt>
    <dgm:pt modelId="{E3C144FC-576C-4600-8A4E-30BC1F814893}" type="pres">
      <dgm:prSet presAssocID="{3685EC87-840D-4470-9EDD-7E3C5EA12C50}" presName="text2" presStyleLbl="fgAcc2" presStyleIdx="1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867BB0-D470-48FC-9E8D-032C0CE39940}" type="pres">
      <dgm:prSet presAssocID="{3685EC87-840D-4470-9EDD-7E3C5EA12C50}" presName="hierChild3" presStyleCnt="0"/>
      <dgm:spPr/>
      <dgm:t>
        <a:bodyPr/>
        <a:lstStyle/>
        <a:p>
          <a:endParaRPr lang="ru-RU"/>
        </a:p>
      </dgm:t>
    </dgm:pt>
    <dgm:pt modelId="{9DB419EC-F4DE-4A76-B6F8-526FB4433D9F}" type="pres">
      <dgm:prSet presAssocID="{791F158B-8E0B-46B2-98E2-96C4CFEB94AA}" presName="Name17" presStyleLbl="parChTrans1D3" presStyleIdx="1" presStyleCnt="7"/>
      <dgm:spPr/>
      <dgm:t>
        <a:bodyPr/>
        <a:lstStyle/>
        <a:p>
          <a:endParaRPr lang="ru-RU"/>
        </a:p>
      </dgm:t>
    </dgm:pt>
    <dgm:pt modelId="{A5BEEC7C-E479-4FA8-A43D-4D26A41E3CBA}" type="pres">
      <dgm:prSet presAssocID="{8382C134-59C9-494F-BEBA-F1C98878C985}" presName="hierRoot3" presStyleCnt="0"/>
      <dgm:spPr/>
      <dgm:t>
        <a:bodyPr/>
        <a:lstStyle/>
        <a:p>
          <a:endParaRPr lang="ru-RU"/>
        </a:p>
      </dgm:t>
    </dgm:pt>
    <dgm:pt modelId="{C9822FB0-816C-446B-B841-7FD8A263726C}" type="pres">
      <dgm:prSet presAssocID="{8382C134-59C9-494F-BEBA-F1C98878C985}" presName="composite3" presStyleCnt="0"/>
      <dgm:spPr/>
      <dgm:t>
        <a:bodyPr/>
        <a:lstStyle/>
        <a:p>
          <a:endParaRPr lang="ru-RU"/>
        </a:p>
      </dgm:t>
    </dgm:pt>
    <dgm:pt modelId="{FFAD19E4-4070-4A29-861D-244C49670B8C}" type="pres">
      <dgm:prSet presAssocID="{8382C134-59C9-494F-BEBA-F1C98878C985}" presName="background3" presStyleLbl="asst1" presStyleIdx="3" presStyleCnt="13"/>
      <dgm:spPr/>
      <dgm:t>
        <a:bodyPr/>
        <a:lstStyle/>
        <a:p>
          <a:endParaRPr lang="ru-RU"/>
        </a:p>
      </dgm:t>
    </dgm:pt>
    <dgm:pt modelId="{007E1BCB-1F8B-4318-8781-EF23B2AF4ED3}" type="pres">
      <dgm:prSet presAssocID="{8382C134-59C9-494F-BEBA-F1C98878C985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6F4552-6765-4913-889B-05CA93E780B5}" type="pres">
      <dgm:prSet presAssocID="{8382C134-59C9-494F-BEBA-F1C98878C985}" presName="hierChild4" presStyleCnt="0"/>
      <dgm:spPr/>
      <dgm:t>
        <a:bodyPr/>
        <a:lstStyle/>
        <a:p>
          <a:endParaRPr lang="ru-RU"/>
        </a:p>
      </dgm:t>
    </dgm:pt>
    <dgm:pt modelId="{C532238B-5041-40DD-A16E-8B3B04C49E7F}" type="pres">
      <dgm:prSet presAssocID="{D0AFF33B-939B-481A-839B-EA0E66E377D0}" presName="hierRoot1" presStyleCnt="0"/>
      <dgm:spPr/>
      <dgm:t>
        <a:bodyPr/>
        <a:lstStyle/>
        <a:p>
          <a:endParaRPr lang="ru-RU"/>
        </a:p>
      </dgm:t>
    </dgm:pt>
    <dgm:pt modelId="{94B57EA1-C42F-47FD-8B0A-CE47C7928C64}" type="pres">
      <dgm:prSet presAssocID="{D0AFF33B-939B-481A-839B-EA0E66E377D0}" presName="composite" presStyleCnt="0"/>
      <dgm:spPr/>
      <dgm:t>
        <a:bodyPr/>
        <a:lstStyle/>
        <a:p>
          <a:endParaRPr lang="ru-RU"/>
        </a:p>
      </dgm:t>
    </dgm:pt>
    <dgm:pt modelId="{741FB370-6138-4E25-98EB-76362DF09372}" type="pres">
      <dgm:prSet presAssocID="{D0AFF33B-939B-481A-839B-EA0E66E377D0}" presName="background" presStyleLbl="node0" presStyleIdx="2" presStyleCnt="6"/>
      <dgm:spPr/>
      <dgm:t>
        <a:bodyPr/>
        <a:lstStyle/>
        <a:p>
          <a:endParaRPr lang="ru-RU"/>
        </a:p>
      </dgm:t>
    </dgm:pt>
    <dgm:pt modelId="{65F16979-E35A-4BA5-8E1B-4007B96B7C95}" type="pres">
      <dgm:prSet presAssocID="{D0AFF33B-939B-481A-839B-EA0E66E377D0}" presName="text" presStyleLbl="fgAcc0" presStyleIdx="2" presStyleCnt="6" custScaleX="131491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CA8113-F5E6-4916-9A84-76BB3AD25F41}" type="pres">
      <dgm:prSet presAssocID="{D0AFF33B-939B-481A-839B-EA0E66E377D0}" presName="hierChild2" presStyleCnt="0"/>
      <dgm:spPr/>
      <dgm:t>
        <a:bodyPr/>
        <a:lstStyle/>
        <a:p>
          <a:endParaRPr lang="ru-RU"/>
        </a:p>
      </dgm:t>
    </dgm:pt>
    <dgm:pt modelId="{ACB95276-8881-4F90-BC75-EEB032261D5E}" type="pres">
      <dgm:prSet presAssocID="{8AD8911C-8847-4D4F-B65A-0C494229D377}" presName="Name10" presStyleLbl="parChTrans1D2" presStyleIdx="2" presStyleCnt="7"/>
      <dgm:spPr/>
      <dgm:t>
        <a:bodyPr/>
        <a:lstStyle/>
        <a:p>
          <a:endParaRPr lang="ru-RU"/>
        </a:p>
      </dgm:t>
    </dgm:pt>
    <dgm:pt modelId="{FDC66DDA-0DBE-470C-834A-A06388CB0D51}" type="pres">
      <dgm:prSet presAssocID="{D0E1A043-9ABC-4185-B679-5F31C73D4A62}" presName="hierRoot2" presStyleCnt="0"/>
      <dgm:spPr/>
      <dgm:t>
        <a:bodyPr/>
        <a:lstStyle/>
        <a:p>
          <a:endParaRPr lang="ru-RU"/>
        </a:p>
      </dgm:t>
    </dgm:pt>
    <dgm:pt modelId="{4A9DC516-A0F2-499E-86E4-F09977687ECF}" type="pres">
      <dgm:prSet presAssocID="{D0E1A043-9ABC-4185-B679-5F31C73D4A62}" presName="composite2" presStyleCnt="0"/>
      <dgm:spPr/>
      <dgm:t>
        <a:bodyPr/>
        <a:lstStyle/>
        <a:p>
          <a:endParaRPr lang="ru-RU"/>
        </a:p>
      </dgm:t>
    </dgm:pt>
    <dgm:pt modelId="{4FE5A0F4-4DA6-426D-89BD-F5D5C509E623}" type="pres">
      <dgm:prSet presAssocID="{D0E1A043-9ABC-4185-B679-5F31C73D4A62}" presName="background2" presStyleLbl="asst1" presStyleIdx="4" presStyleCnt="13"/>
      <dgm:spPr/>
      <dgm:t>
        <a:bodyPr/>
        <a:lstStyle/>
        <a:p>
          <a:endParaRPr lang="ru-RU"/>
        </a:p>
      </dgm:t>
    </dgm:pt>
    <dgm:pt modelId="{CCEEDCFB-2FF4-4ACD-A6F0-CC5310D0CF61}" type="pres">
      <dgm:prSet presAssocID="{D0E1A043-9ABC-4185-B679-5F31C73D4A62}" presName="text2" presStyleLbl="fgAcc2" presStyleIdx="2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D46324-266F-414A-A49D-2B55152EAF06}" type="pres">
      <dgm:prSet presAssocID="{D0E1A043-9ABC-4185-B679-5F31C73D4A62}" presName="hierChild3" presStyleCnt="0"/>
      <dgm:spPr/>
      <dgm:t>
        <a:bodyPr/>
        <a:lstStyle/>
        <a:p>
          <a:endParaRPr lang="ru-RU"/>
        </a:p>
      </dgm:t>
    </dgm:pt>
    <dgm:pt modelId="{EA037784-B862-4702-BBD2-4C5AC34E6160}" type="pres">
      <dgm:prSet presAssocID="{FBCBCE03-9369-4024-A0E0-FA6B6210F5BD}" presName="Name17" presStyleLbl="parChTrans1D3" presStyleIdx="2" presStyleCnt="7"/>
      <dgm:spPr/>
      <dgm:t>
        <a:bodyPr/>
        <a:lstStyle/>
        <a:p>
          <a:endParaRPr lang="ru-RU"/>
        </a:p>
      </dgm:t>
    </dgm:pt>
    <dgm:pt modelId="{FC4A1A0A-3C85-4898-AB4D-C4C7BB09C182}" type="pres">
      <dgm:prSet presAssocID="{EA58D36C-A053-4348-8EF9-66D2C6F2F692}" presName="hierRoot3" presStyleCnt="0"/>
      <dgm:spPr/>
      <dgm:t>
        <a:bodyPr/>
        <a:lstStyle/>
        <a:p>
          <a:endParaRPr lang="ru-RU"/>
        </a:p>
      </dgm:t>
    </dgm:pt>
    <dgm:pt modelId="{B897DE62-E612-4E67-8E76-33892FE210E9}" type="pres">
      <dgm:prSet presAssocID="{EA58D36C-A053-4348-8EF9-66D2C6F2F692}" presName="composite3" presStyleCnt="0"/>
      <dgm:spPr/>
      <dgm:t>
        <a:bodyPr/>
        <a:lstStyle/>
        <a:p>
          <a:endParaRPr lang="ru-RU"/>
        </a:p>
      </dgm:t>
    </dgm:pt>
    <dgm:pt modelId="{183590D5-A1B3-47D0-9D4C-D65F0EBFEAA2}" type="pres">
      <dgm:prSet presAssocID="{EA58D36C-A053-4348-8EF9-66D2C6F2F692}" presName="background3" presStyleLbl="asst1" presStyleIdx="5" presStyleCnt="13"/>
      <dgm:spPr/>
      <dgm:t>
        <a:bodyPr/>
        <a:lstStyle/>
        <a:p>
          <a:endParaRPr lang="ru-RU"/>
        </a:p>
      </dgm:t>
    </dgm:pt>
    <dgm:pt modelId="{E7AF3ECB-324F-4E57-963C-AB01D29A7855}" type="pres">
      <dgm:prSet presAssocID="{EA58D36C-A053-4348-8EF9-66D2C6F2F692}" presName="text3" presStyleLbl="fgAcc3" presStyleIdx="2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1327AA7-A456-4B6A-AE84-39D0A398756A}" type="pres">
      <dgm:prSet presAssocID="{EA58D36C-A053-4348-8EF9-66D2C6F2F692}" presName="hierChild4" presStyleCnt="0"/>
      <dgm:spPr/>
      <dgm:t>
        <a:bodyPr/>
        <a:lstStyle/>
        <a:p>
          <a:endParaRPr lang="ru-RU"/>
        </a:p>
      </dgm:t>
    </dgm:pt>
    <dgm:pt modelId="{ED367A15-99A3-4637-BB35-21C953897F69}" type="pres">
      <dgm:prSet presAssocID="{E47E239C-5154-44A3-B7FA-3E3D4F702026}" presName="hierRoot1" presStyleCnt="0"/>
      <dgm:spPr/>
      <dgm:t>
        <a:bodyPr/>
        <a:lstStyle/>
        <a:p>
          <a:endParaRPr lang="ru-RU"/>
        </a:p>
      </dgm:t>
    </dgm:pt>
    <dgm:pt modelId="{9D7ED914-CE76-4041-800C-93C781AFDE41}" type="pres">
      <dgm:prSet presAssocID="{E47E239C-5154-44A3-B7FA-3E3D4F702026}" presName="composite" presStyleCnt="0"/>
      <dgm:spPr/>
      <dgm:t>
        <a:bodyPr/>
        <a:lstStyle/>
        <a:p>
          <a:endParaRPr lang="ru-RU"/>
        </a:p>
      </dgm:t>
    </dgm:pt>
    <dgm:pt modelId="{0F4DA87F-8EA3-4F35-835E-125E2BC14E9F}" type="pres">
      <dgm:prSet presAssocID="{E47E239C-5154-44A3-B7FA-3E3D4F702026}" presName="background" presStyleLbl="node0" presStyleIdx="3" presStyleCnt="6"/>
      <dgm:spPr/>
      <dgm:t>
        <a:bodyPr/>
        <a:lstStyle/>
        <a:p>
          <a:endParaRPr lang="ru-RU"/>
        </a:p>
      </dgm:t>
    </dgm:pt>
    <dgm:pt modelId="{E3A04C7D-47D8-4B70-A280-F196179B8683}" type="pres">
      <dgm:prSet presAssocID="{E47E239C-5154-44A3-B7FA-3E3D4F702026}" presName="text" presStyleLbl="fgAcc0" presStyleIdx="3" presStyleCnt="6" custScaleX="128806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1F832A3-571B-4788-BEA9-22E88B01B5B7}" type="pres">
      <dgm:prSet presAssocID="{E47E239C-5154-44A3-B7FA-3E3D4F702026}" presName="hierChild2" presStyleCnt="0"/>
      <dgm:spPr/>
      <dgm:t>
        <a:bodyPr/>
        <a:lstStyle/>
        <a:p>
          <a:endParaRPr lang="ru-RU"/>
        </a:p>
      </dgm:t>
    </dgm:pt>
    <dgm:pt modelId="{81D4BD9A-56CE-4338-B35C-F87246BA9E7D}" type="pres">
      <dgm:prSet presAssocID="{F6323DB3-1660-41A8-B477-74317F219010}" presName="Name10" presStyleLbl="parChTrans1D2" presStyleIdx="3" presStyleCnt="7"/>
      <dgm:spPr/>
      <dgm:t>
        <a:bodyPr/>
        <a:lstStyle/>
        <a:p>
          <a:endParaRPr lang="ru-RU"/>
        </a:p>
      </dgm:t>
    </dgm:pt>
    <dgm:pt modelId="{9FECE8A2-49F5-4ED5-B003-A21610A34C48}" type="pres">
      <dgm:prSet presAssocID="{9DC5E1F6-C82F-4A3E-ABFE-4159ED33B62D}" presName="hierRoot2" presStyleCnt="0"/>
      <dgm:spPr/>
      <dgm:t>
        <a:bodyPr/>
        <a:lstStyle/>
        <a:p>
          <a:endParaRPr lang="ru-RU"/>
        </a:p>
      </dgm:t>
    </dgm:pt>
    <dgm:pt modelId="{F017E067-9AE5-40A6-8F50-DCBF9566A5C0}" type="pres">
      <dgm:prSet presAssocID="{9DC5E1F6-C82F-4A3E-ABFE-4159ED33B62D}" presName="composite2" presStyleCnt="0"/>
      <dgm:spPr/>
      <dgm:t>
        <a:bodyPr/>
        <a:lstStyle/>
        <a:p>
          <a:endParaRPr lang="ru-RU"/>
        </a:p>
      </dgm:t>
    </dgm:pt>
    <dgm:pt modelId="{C1EA6E1B-E49E-4326-930B-CE1CCA4BA0EB}" type="pres">
      <dgm:prSet presAssocID="{9DC5E1F6-C82F-4A3E-ABFE-4159ED33B62D}" presName="background2" presStyleLbl="asst1" presStyleIdx="6" presStyleCnt="13"/>
      <dgm:spPr/>
      <dgm:t>
        <a:bodyPr/>
        <a:lstStyle/>
        <a:p>
          <a:endParaRPr lang="ru-RU"/>
        </a:p>
      </dgm:t>
    </dgm:pt>
    <dgm:pt modelId="{857C4BAC-6E7F-484A-94EE-B49D24FF0772}" type="pres">
      <dgm:prSet presAssocID="{9DC5E1F6-C82F-4A3E-ABFE-4159ED33B62D}" presName="text2" presStyleLbl="fgAcc2" presStyleIdx="3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E985C7-0E28-49E7-9200-528AF69F8645}" type="pres">
      <dgm:prSet presAssocID="{9DC5E1F6-C82F-4A3E-ABFE-4159ED33B62D}" presName="hierChild3" presStyleCnt="0"/>
      <dgm:spPr/>
      <dgm:t>
        <a:bodyPr/>
        <a:lstStyle/>
        <a:p>
          <a:endParaRPr lang="ru-RU"/>
        </a:p>
      </dgm:t>
    </dgm:pt>
    <dgm:pt modelId="{0563F338-E604-487E-A141-F8FBA2230240}" type="pres">
      <dgm:prSet presAssocID="{D210A614-B2BB-4D1A-AA4F-57E6896C80BE}" presName="Name17" presStyleLbl="parChTrans1D3" presStyleIdx="3" presStyleCnt="7"/>
      <dgm:spPr/>
      <dgm:t>
        <a:bodyPr/>
        <a:lstStyle/>
        <a:p>
          <a:endParaRPr lang="ru-RU"/>
        </a:p>
      </dgm:t>
    </dgm:pt>
    <dgm:pt modelId="{B2FDA6DB-F07C-4DA7-83C1-493D6641A2D2}" type="pres">
      <dgm:prSet presAssocID="{EB939C89-D6A9-45D1-90B6-36EC058063E5}" presName="hierRoot3" presStyleCnt="0"/>
      <dgm:spPr/>
      <dgm:t>
        <a:bodyPr/>
        <a:lstStyle/>
        <a:p>
          <a:endParaRPr lang="ru-RU"/>
        </a:p>
      </dgm:t>
    </dgm:pt>
    <dgm:pt modelId="{68BDD8E7-FE50-4E6D-B30A-99B7E4EC6DA6}" type="pres">
      <dgm:prSet presAssocID="{EB939C89-D6A9-45D1-90B6-36EC058063E5}" presName="composite3" presStyleCnt="0"/>
      <dgm:spPr/>
      <dgm:t>
        <a:bodyPr/>
        <a:lstStyle/>
        <a:p>
          <a:endParaRPr lang="ru-RU"/>
        </a:p>
      </dgm:t>
    </dgm:pt>
    <dgm:pt modelId="{8087F840-9B86-4283-A0FA-35ECF0961A4F}" type="pres">
      <dgm:prSet presAssocID="{EB939C89-D6A9-45D1-90B6-36EC058063E5}" presName="background3" presStyleLbl="asst1" presStyleIdx="7" presStyleCnt="13"/>
      <dgm:spPr/>
      <dgm:t>
        <a:bodyPr/>
        <a:lstStyle/>
        <a:p>
          <a:endParaRPr lang="ru-RU"/>
        </a:p>
      </dgm:t>
    </dgm:pt>
    <dgm:pt modelId="{9D653C46-F388-41E1-A468-570E14800AE5}" type="pres">
      <dgm:prSet presAssocID="{EB939C89-D6A9-45D1-90B6-36EC058063E5}" presName="text3" presStyleLbl="fgAcc3" presStyleIdx="3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765278-454B-4758-91F3-5297643CB06D}" type="pres">
      <dgm:prSet presAssocID="{EB939C89-D6A9-45D1-90B6-36EC058063E5}" presName="hierChild4" presStyleCnt="0"/>
      <dgm:spPr/>
      <dgm:t>
        <a:bodyPr/>
        <a:lstStyle/>
        <a:p>
          <a:endParaRPr lang="ru-RU"/>
        </a:p>
      </dgm:t>
    </dgm:pt>
    <dgm:pt modelId="{417F5EAE-96F6-4E02-A693-D6B781D1B46D}" type="pres">
      <dgm:prSet presAssocID="{3D0D0A50-254F-42D1-8719-7774A51C5874}" presName="Name10" presStyleLbl="parChTrans1D2" presStyleIdx="4" presStyleCnt="7"/>
      <dgm:spPr/>
      <dgm:t>
        <a:bodyPr/>
        <a:lstStyle/>
        <a:p>
          <a:endParaRPr lang="ru-RU"/>
        </a:p>
      </dgm:t>
    </dgm:pt>
    <dgm:pt modelId="{EF4C0FA1-0AAE-4772-BA04-092E43919AC5}" type="pres">
      <dgm:prSet presAssocID="{BE8898E6-A19C-44FE-B86C-058FA5F8DEAC}" presName="hierRoot2" presStyleCnt="0"/>
      <dgm:spPr/>
      <dgm:t>
        <a:bodyPr/>
        <a:lstStyle/>
        <a:p>
          <a:endParaRPr lang="ru-RU"/>
        </a:p>
      </dgm:t>
    </dgm:pt>
    <dgm:pt modelId="{751E42D9-ADEE-4B75-9C65-1FD9C564D51B}" type="pres">
      <dgm:prSet presAssocID="{BE8898E6-A19C-44FE-B86C-058FA5F8DEAC}" presName="composite2" presStyleCnt="0"/>
      <dgm:spPr/>
      <dgm:t>
        <a:bodyPr/>
        <a:lstStyle/>
        <a:p>
          <a:endParaRPr lang="ru-RU"/>
        </a:p>
      </dgm:t>
    </dgm:pt>
    <dgm:pt modelId="{370CFD19-C23A-4894-A337-21C924AADFE9}" type="pres">
      <dgm:prSet presAssocID="{BE8898E6-A19C-44FE-B86C-058FA5F8DEAC}" presName="background2" presStyleLbl="asst1" presStyleIdx="8" presStyleCnt="13"/>
      <dgm:spPr/>
      <dgm:t>
        <a:bodyPr/>
        <a:lstStyle/>
        <a:p>
          <a:endParaRPr lang="ru-RU"/>
        </a:p>
      </dgm:t>
    </dgm:pt>
    <dgm:pt modelId="{51858F97-1D37-44AA-8060-FE53C5B40059}" type="pres">
      <dgm:prSet presAssocID="{BE8898E6-A19C-44FE-B86C-058FA5F8DEAC}" presName="text2" presStyleLbl="fgAcc2" presStyleIdx="4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99DDC8-3BB7-492C-A029-95082444DF06}" type="pres">
      <dgm:prSet presAssocID="{BE8898E6-A19C-44FE-B86C-058FA5F8DEAC}" presName="hierChild3" presStyleCnt="0"/>
      <dgm:spPr/>
      <dgm:t>
        <a:bodyPr/>
        <a:lstStyle/>
        <a:p>
          <a:endParaRPr lang="ru-RU"/>
        </a:p>
      </dgm:t>
    </dgm:pt>
    <dgm:pt modelId="{D130F9A1-1987-4658-986C-517D22C735EA}" type="pres">
      <dgm:prSet presAssocID="{7876EB92-EBE4-4461-AD47-420D74E49E82}" presName="Name17" presStyleLbl="parChTrans1D3" presStyleIdx="4" presStyleCnt="7"/>
      <dgm:spPr/>
      <dgm:t>
        <a:bodyPr/>
        <a:lstStyle/>
        <a:p>
          <a:endParaRPr lang="ru-RU"/>
        </a:p>
      </dgm:t>
    </dgm:pt>
    <dgm:pt modelId="{F90BC705-1A92-45FF-A1C2-9CB2A328445E}" type="pres">
      <dgm:prSet presAssocID="{B69488BA-1A63-4E85-8D4F-B0E2A7BE18C6}" presName="hierRoot3" presStyleCnt="0"/>
      <dgm:spPr/>
      <dgm:t>
        <a:bodyPr/>
        <a:lstStyle/>
        <a:p>
          <a:endParaRPr lang="ru-RU"/>
        </a:p>
      </dgm:t>
    </dgm:pt>
    <dgm:pt modelId="{F2D374F1-406E-4A41-9E93-C37E751DC1A6}" type="pres">
      <dgm:prSet presAssocID="{B69488BA-1A63-4E85-8D4F-B0E2A7BE18C6}" presName="composite3" presStyleCnt="0"/>
      <dgm:spPr/>
      <dgm:t>
        <a:bodyPr/>
        <a:lstStyle/>
        <a:p>
          <a:endParaRPr lang="ru-RU"/>
        </a:p>
      </dgm:t>
    </dgm:pt>
    <dgm:pt modelId="{79A21FFD-365B-4635-8399-EA43293F0FD0}" type="pres">
      <dgm:prSet presAssocID="{B69488BA-1A63-4E85-8D4F-B0E2A7BE18C6}" presName="background3" presStyleLbl="node3" presStyleIdx="0" presStyleCnt="1"/>
      <dgm:spPr/>
      <dgm:t>
        <a:bodyPr/>
        <a:lstStyle/>
        <a:p>
          <a:endParaRPr lang="ru-RU"/>
        </a:p>
      </dgm:t>
    </dgm:pt>
    <dgm:pt modelId="{CA3900EF-EEFB-42E8-A6FE-971A72F059F9}" type="pres">
      <dgm:prSet presAssocID="{B69488BA-1A63-4E85-8D4F-B0E2A7BE18C6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F7D147-1F5C-4A33-9094-B5215DD89AAA}" type="pres">
      <dgm:prSet presAssocID="{B69488BA-1A63-4E85-8D4F-B0E2A7BE18C6}" presName="hierChild4" presStyleCnt="0"/>
      <dgm:spPr/>
      <dgm:t>
        <a:bodyPr/>
        <a:lstStyle/>
        <a:p>
          <a:endParaRPr lang="ru-RU"/>
        </a:p>
      </dgm:t>
    </dgm:pt>
    <dgm:pt modelId="{70E0CE01-D3B5-4134-BF15-4A710B7A9CA2}" type="pres">
      <dgm:prSet presAssocID="{A9DDA63B-4C84-48C1-9EBE-2519AC07DEC6}" presName="hierRoot1" presStyleCnt="0"/>
      <dgm:spPr/>
      <dgm:t>
        <a:bodyPr/>
        <a:lstStyle/>
        <a:p>
          <a:endParaRPr lang="ru-RU"/>
        </a:p>
      </dgm:t>
    </dgm:pt>
    <dgm:pt modelId="{DD1ED46B-D396-44D5-85DC-D5F67BF8085E}" type="pres">
      <dgm:prSet presAssocID="{A9DDA63B-4C84-48C1-9EBE-2519AC07DEC6}" presName="composite" presStyleCnt="0"/>
      <dgm:spPr/>
      <dgm:t>
        <a:bodyPr/>
        <a:lstStyle/>
        <a:p>
          <a:endParaRPr lang="ru-RU"/>
        </a:p>
      </dgm:t>
    </dgm:pt>
    <dgm:pt modelId="{D25C8359-BCFB-4A4F-8E53-87BE71F0430F}" type="pres">
      <dgm:prSet presAssocID="{A9DDA63B-4C84-48C1-9EBE-2519AC07DEC6}" presName="background" presStyleLbl="node0" presStyleIdx="4" presStyleCnt="6"/>
      <dgm:spPr/>
      <dgm:t>
        <a:bodyPr/>
        <a:lstStyle/>
        <a:p>
          <a:endParaRPr lang="ru-RU"/>
        </a:p>
      </dgm:t>
    </dgm:pt>
    <dgm:pt modelId="{9346935E-A28C-472C-9C7A-3A2D484160C4}" type="pres">
      <dgm:prSet presAssocID="{A9DDA63B-4C84-48C1-9EBE-2519AC07DEC6}" presName="text" presStyleLbl="fgAcc0" presStyleIdx="4" presStyleCnt="6" custScaleX="110473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F69BCC-1852-4315-B470-F90123B2DD3B}" type="pres">
      <dgm:prSet presAssocID="{A9DDA63B-4C84-48C1-9EBE-2519AC07DEC6}" presName="hierChild2" presStyleCnt="0"/>
      <dgm:spPr/>
      <dgm:t>
        <a:bodyPr/>
        <a:lstStyle/>
        <a:p>
          <a:endParaRPr lang="ru-RU"/>
        </a:p>
      </dgm:t>
    </dgm:pt>
    <dgm:pt modelId="{A75E7E67-E28A-4B74-BBC3-EC383C8F84A4}" type="pres">
      <dgm:prSet presAssocID="{D0AEB1FD-57E3-4C05-84A9-74F69377DCB5}" presName="Name10" presStyleLbl="parChTrans1D2" presStyleIdx="5" presStyleCnt="7"/>
      <dgm:spPr/>
      <dgm:t>
        <a:bodyPr/>
        <a:lstStyle/>
        <a:p>
          <a:endParaRPr lang="ru-RU"/>
        </a:p>
      </dgm:t>
    </dgm:pt>
    <dgm:pt modelId="{C3DF0F42-4035-4DB2-9D2B-F20C27AF33D8}" type="pres">
      <dgm:prSet presAssocID="{0190DC13-2552-48BD-A42B-5DAFACE8F4AF}" presName="hierRoot2" presStyleCnt="0"/>
      <dgm:spPr/>
      <dgm:t>
        <a:bodyPr/>
        <a:lstStyle/>
        <a:p>
          <a:endParaRPr lang="ru-RU"/>
        </a:p>
      </dgm:t>
    </dgm:pt>
    <dgm:pt modelId="{8492B9E8-DB32-455F-B4BF-588BC80FBCEE}" type="pres">
      <dgm:prSet presAssocID="{0190DC13-2552-48BD-A42B-5DAFACE8F4AF}" presName="composite2" presStyleCnt="0"/>
      <dgm:spPr/>
      <dgm:t>
        <a:bodyPr/>
        <a:lstStyle/>
        <a:p>
          <a:endParaRPr lang="ru-RU"/>
        </a:p>
      </dgm:t>
    </dgm:pt>
    <dgm:pt modelId="{553036B7-4F97-49C5-8BE8-8E8D4059C45A}" type="pres">
      <dgm:prSet presAssocID="{0190DC13-2552-48BD-A42B-5DAFACE8F4AF}" presName="background2" presStyleLbl="asst1" presStyleIdx="9" presStyleCnt="13"/>
      <dgm:spPr/>
      <dgm:t>
        <a:bodyPr/>
        <a:lstStyle/>
        <a:p>
          <a:endParaRPr lang="ru-RU"/>
        </a:p>
      </dgm:t>
    </dgm:pt>
    <dgm:pt modelId="{EDE5A996-4C10-41BC-928D-C3591E933BA6}" type="pres">
      <dgm:prSet presAssocID="{0190DC13-2552-48BD-A42B-5DAFACE8F4AF}" presName="text2" presStyleLbl="fgAcc2" presStyleIdx="5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6A4E44A-F58E-44BD-BA3D-22995DAA93DC}" type="pres">
      <dgm:prSet presAssocID="{0190DC13-2552-48BD-A42B-5DAFACE8F4AF}" presName="hierChild3" presStyleCnt="0"/>
      <dgm:spPr/>
      <dgm:t>
        <a:bodyPr/>
        <a:lstStyle/>
        <a:p>
          <a:endParaRPr lang="ru-RU"/>
        </a:p>
      </dgm:t>
    </dgm:pt>
    <dgm:pt modelId="{E44DC14C-CB82-408E-9C0B-05FF50D4DEB5}" type="pres">
      <dgm:prSet presAssocID="{A855F334-C9CB-41A5-8FF5-A5BB4D10B63C}" presName="Name17" presStyleLbl="parChTrans1D3" presStyleIdx="5" presStyleCnt="7"/>
      <dgm:spPr/>
      <dgm:t>
        <a:bodyPr/>
        <a:lstStyle/>
        <a:p>
          <a:endParaRPr lang="ru-RU"/>
        </a:p>
      </dgm:t>
    </dgm:pt>
    <dgm:pt modelId="{22E0FED9-BD85-4E85-9ADF-7A4094DA6B29}" type="pres">
      <dgm:prSet presAssocID="{FDED69C8-F267-4AF9-80DD-67CEE50A4BDD}" presName="hierRoot3" presStyleCnt="0"/>
      <dgm:spPr/>
      <dgm:t>
        <a:bodyPr/>
        <a:lstStyle/>
        <a:p>
          <a:endParaRPr lang="ru-RU"/>
        </a:p>
      </dgm:t>
    </dgm:pt>
    <dgm:pt modelId="{1EBB890E-4418-4A8E-8D03-E3304983D7BF}" type="pres">
      <dgm:prSet presAssocID="{FDED69C8-F267-4AF9-80DD-67CEE50A4BDD}" presName="composite3" presStyleCnt="0"/>
      <dgm:spPr/>
      <dgm:t>
        <a:bodyPr/>
        <a:lstStyle/>
        <a:p>
          <a:endParaRPr lang="ru-RU"/>
        </a:p>
      </dgm:t>
    </dgm:pt>
    <dgm:pt modelId="{DCC475FD-5942-483B-951D-C2BBECBFC00A}" type="pres">
      <dgm:prSet presAssocID="{FDED69C8-F267-4AF9-80DD-67CEE50A4BDD}" presName="background3" presStyleLbl="asst1" presStyleIdx="10" presStyleCnt="13"/>
      <dgm:spPr/>
      <dgm:t>
        <a:bodyPr/>
        <a:lstStyle/>
        <a:p>
          <a:endParaRPr lang="ru-RU"/>
        </a:p>
      </dgm:t>
    </dgm:pt>
    <dgm:pt modelId="{143FEF9F-D735-4B4D-BF3B-0A5B7A32136F}" type="pres">
      <dgm:prSet presAssocID="{FDED69C8-F267-4AF9-80DD-67CEE50A4BDD}" presName="text3" presStyleLbl="fgAcc3" presStyleIdx="5" presStyleCnt="7" custScaleX="10839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7DE511A-8FC0-420D-853D-FE147A77413F}" type="pres">
      <dgm:prSet presAssocID="{FDED69C8-F267-4AF9-80DD-67CEE50A4BDD}" presName="hierChild4" presStyleCnt="0"/>
      <dgm:spPr/>
      <dgm:t>
        <a:bodyPr/>
        <a:lstStyle/>
        <a:p>
          <a:endParaRPr lang="ru-RU"/>
        </a:p>
      </dgm:t>
    </dgm:pt>
    <dgm:pt modelId="{13275A63-1326-48BE-8790-11771F72567E}" type="pres">
      <dgm:prSet presAssocID="{67D5D38B-C817-4AC7-9086-362998987A81}" presName="hierRoot1" presStyleCnt="0"/>
      <dgm:spPr/>
      <dgm:t>
        <a:bodyPr/>
        <a:lstStyle/>
        <a:p>
          <a:endParaRPr lang="ru-RU"/>
        </a:p>
      </dgm:t>
    </dgm:pt>
    <dgm:pt modelId="{EBAC7776-C901-413C-9415-5A3B65F6DCA7}" type="pres">
      <dgm:prSet presAssocID="{67D5D38B-C817-4AC7-9086-362998987A81}" presName="composite" presStyleCnt="0"/>
      <dgm:spPr/>
      <dgm:t>
        <a:bodyPr/>
        <a:lstStyle/>
        <a:p>
          <a:endParaRPr lang="ru-RU"/>
        </a:p>
      </dgm:t>
    </dgm:pt>
    <dgm:pt modelId="{C3B15ACC-5DAA-4FDD-BC73-38CD14C177C1}" type="pres">
      <dgm:prSet presAssocID="{67D5D38B-C817-4AC7-9086-362998987A81}" presName="background" presStyleLbl="node0" presStyleIdx="5" presStyleCnt="6"/>
      <dgm:spPr/>
      <dgm:t>
        <a:bodyPr/>
        <a:lstStyle/>
        <a:p>
          <a:endParaRPr lang="ru-RU"/>
        </a:p>
      </dgm:t>
    </dgm:pt>
    <dgm:pt modelId="{981BBFFE-0119-43E6-94BB-05918BC4557C}" type="pres">
      <dgm:prSet presAssocID="{67D5D38B-C817-4AC7-9086-362998987A81}" presName="text" presStyleLbl="fgAcc0" presStyleIdx="5" presStyleCnt="6" custScaleX="123995" custScaleY="1334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556645-9C06-427B-9842-4AD7BAA8F6EC}" type="pres">
      <dgm:prSet presAssocID="{67D5D38B-C817-4AC7-9086-362998987A81}" presName="hierChild2" presStyleCnt="0"/>
      <dgm:spPr/>
      <dgm:t>
        <a:bodyPr/>
        <a:lstStyle/>
        <a:p>
          <a:endParaRPr lang="ru-RU"/>
        </a:p>
      </dgm:t>
    </dgm:pt>
    <dgm:pt modelId="{13AAE6DE-EAC3-47AD-83BE-A22BF23582D0}" type="pres">
      <dgm:prSet presAssocID="{3773369B-AD9B-4B37-A141-A676267EF8BB}" presName="Name10" presStyleLbl="parChTrans1D2" presStyleIdx="6" presStyleCnt="7"/>
      <dgm:spPr/>
      <dgm:t>
        <a:bodyPr/>
        <a:lstStyle/>
        <a:p>
          <a:endParaRPr lang="ru-RU"/>
        </a:p>
      </dgm:t>
    </dgm:pt>
    <dgm:pt modelId="{BE154BEC-46E5-4B8D-A144-E02BAD0411EE}" type="pres">
      <dgm:prSet presAssocID="{AC22F498-C621-4B38-86E3-2BEBAEEE5740}" presName="hierRoot2" presStyleCnt="0"/>
      <dgm:spPr/>
      <dgm:t>
        <a:bodyPr/>
        <a:lstStyle/>
        <a:p>
          <a:endParaRPr lang="ru-RU"/>
        </a:p>
      </dgm:t>
    </dgm:pt>
    <dgm:pt modelId="{1D19783B-8E17-4982-8754-D749A49AA72F}" type="pres">
      <dgm:prSet presAssocID="{AC22F498-C621-4B38-86E3-2BEBAEEE5740}" presName="composite2" presStyleCnt="0"/>
      <dgm:spPr/>
      <dgm:t>
        <a:bodyPr/>
        <a:lstStyle/>
        <a:p>
          <a:endParaRPr lang="ru-RU"/>
        </a:p>
      </dgm:t>
    </dgm:pt>
    <dgm:pt modelId="{CC73F319-AD22-4A5E-820F-F1562E3E0F3C}" type="pres">
      <dgm:prSet presAssocID="{AC22F498-C621-4B38-86E3-2BEBAEEE5740}" presName="background2" presStyleLbl="asst1" presStyleIdx="11" presStyleCnt="13"/>
      <dgm:spPr/>
      <dgm:t>
        <a:bodyPr/>
        <a:lstStyle/>
        <a:p>
          <a:endParaRPr lang="ru-RU"/>
        </a:p>
      </dgm:t>
    </dgm:pt>
    <dgm:pt modelId="{2069BCFE-717E-472D-B406-C13CEAB873C6}" type="pres">
      <dgm:prSet presAssocID="{AC22F498-C621-4B38-86E3-2BEBAEEE5740}" presName="text2" presStyleLbl="fgAcc2" presStyleIdx="6" presStyleCnt="7" custScaleY="2334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2DE7CD-A191-4A4C-8C81-5A500AD7730B}" type="pres">
      <dgm:prSet presAssocID="{AC22F498-C621-4B38-86E3-2BEBAEEE5740}" presName="hierChild3" presStyleCnt="0"/>
      <dgm:spPr/>
      <dgm:t>
        <a:bodyPr/>
        <a:lstStyle/>
        <a:p>
          <a:endParaRPr lang="ru-RU"/>
        </a:p>
      </dgm:t>
    </dgm:pt>
    <dgm:pt modelId="{C8924548-6FCE-4541-BF5A-62044B7C7DF7}" type="pres">
      <dgm:prSet presAssocID="{67950796-575B-4761-B97D-D75D81A34895}" presName="Name17" presStyleLbl="parChTrans1D3" presStyleIdx="6" presStyleCnt="7"/>
      <dgm:spPr/>
      <dgm:t>
        <a:bodyPr/>
        <a:lstStyle/>
        <a:p>
          <a:endParaRPr lang="ru-RU"/>
        </a:p>
      </dgm:t>
    </dgm:pt>
    <dgm:pt modelId="{1339AF36-00D5-414D-AAAF-E188ABBC8439}" type="pres">
      <dgm:prSet presAssocID="{23B1DEAA-F4EB-4D51-9302-2687E68B3C64}" presName="hierRoot3" presStyleCnt="0"/>
      <dgm:spPr/>
      <dgm:t>
        <a:bodyPr/>
        <a:lstStyle/>
        <a:p>
          <a:endParaRPr lang="ru-RU"/>
        </a:p>
      </dgm:t>
    </dgm:pt>
    <dgm:pt modelId="{5F4BB0BA-D2C1-4A3B-B1D6-EC302775A560}" type="pres">
      <dgm:prSet presAssocID="{23B1DEAA-F4EB-4D51-9302-2687E68B3C64}" presName="composite3" presStyleCnt="0"/>
      <dgm:spPr/>
      <dgm:t>
        <a:bodyPr/>
        <a:lstStyle/>
        <a:p>
          <a:endParaRPr lang="ru-RU"/>
        </a:p>
      </dgm:t>
    </dgm:pt>
    <dgm:pt modelId="{467B9E82-2D64-4E9A-AEF7-DD490D2B85CF}" type="pres">
      <dgm:prSet presAssocID="{23B1DEAA-F4EB-4D51-9302-2687E68B3C64}" presName="background3" presStyleLbl="asst1" presStyleIdx="12" presStyleCnt="13"/>
      <dgm:spPr/>
      <dgm:t>
        <a:bodyPr/>
        <a:lstStyle/>
        <a:p>
          <a:endParaRPr lang="ru-RU"/>
        </a:p>
      </dgm:t>
    </dgm:pt>
    <dgm:pt modelId="{6FBFC5C6-AA49-4261-A388-BA0888DD604E}" type="pres">
      <dgm:prSet presAssocID="{23B1DEAA-F4EB-4D51-9302-2687E68B3C64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CA39760-DF5C-4D07-AA3A-565E716B6456}" type="pres">
      <dgm:prSet presAssocID="{23B1DEAA-F4EB-4D51-9302-2687E68B3C64}" presName="hierChild4" presStyleCnt="0"/>
      <dgm:spPr/>
      <dgm:t>
        <a:bodyPr/>
        <a:lstStyle/>
        <a:p>
          <a:endParaRPr lang="ru-RU"/>
        </a:p>
      </dgm:t>
    </dgm:pt>
  </dgm:ptLst>
  <dgm:cxnLst>
    <dgm:cxn modelId="{026E1485-B028-4330-961C-1956C08B635F}" srcId="{AD85BE80-D124-48B6-8B22-1C7963BA4622}" destId="{8D457F6D-5C28-4D4C-A121-F42E6B0E52DB}" srcOrd="0" destOrd="0" parTransId="{CDBC5E33-A095-47BB-8949-637C55C200CB}" sibTransId="{AA370446-4C79-42F7-B12A-07FD71B565A9}"/>
    <dgm:cxn modelId="{8F89778C-0387-446A-809A-5BAD2ED7385C}" srcId="{9DC5E1F6-C82F-4A3E-ABFE-4159ED33B62D}" destId="{EB939C89-D6A9-45D1-90B6-36EC058063E5}" srcOrd="0" destOrd="0" parTransId="{D210A614-B2BB-4D1A-AA4F-57E6896C80BE}" sibTransId="{0ED36647-9FDE-4D46-9872-8F64887A2626}"/>
    <dgm:cxn modelId="{06BD90C5-C533-4416-9C10-30A4CD5160A4}" type="presOf" srcId="{BE8898E6-A19C-44FE-B86C-058FA5F8DEAC}" destId="{51858F97-1D37-44AA-8060-FE53C5B40059}" srcOrd="0" destOrd="0" presId="urn:microsoft.com/office/officeart/2005/8/layout/hierarchy1"/>
    <dgm:cxn modelId="{059644A4-2AF4-4072-B8E4-EEFF8FC5F5CA}" type="presOf" srcId="{67D5D38B-C817-4AC7-9086-362998987A81}" destId="{981BBFFE-0119-43E6-94BB-05918BC4557C}" srcOrd="0" destOrd="0" presId="urn:microsoft.com/office/officeart/2005/8/layout/hierarchy1"/>
    <dgm:cxn modelId="{0CC7E4AC-794E-4EFA-9220-1135BEEFCA6E}" srcId="{AC22F498-C621-4B38-86E3-2BEBAEEE5740}" destId="{23B1DEAA-F4EB-4D51-9302-2687E68B3C64}" srcOrd="0" destOrd="0" parTransId="{67950796-575B-4761-B97D-D75D81A34895}" sibTransId="{27938E03-A547-4EAD-B36F-5C5E6354815A}"/>
    <dgm:cxn modelId="{B97AED19-D3C0-4818-8DAC-5EF4A00A3D05}" srcId="{A9DDA63B-4C84-48C1-9EBE-2519AC07DEC6}" destId="{0190DC13-2552-48BD-A42B-5DAFACE8F4AF}" srcOrd="0" destOrd="0" parTransId="{D0AEB1FD-57E3-4C05-84A9-74F69377DCB5}" sibTransId="{53E70E74-24CC-4545-BA6F-246A35FCBCF0}"/>
    <dgm:cxn modelId="{5BC8518F-E33F-4CF6-8F28-81D6AEC363FB}" srcId="{D0AFF33B-939B-481A-839B-EA0E66E377D0}" destId="{D0E1A043-9ABC-4185-B679-5F31C73D4A62}" srcOrd="0" destOrd="0" parTransId="{8AD8911C-8847-4D4F-B65A-0C494229D377}" sibTransId="{66116699-2F22-42D7-A2C1-020F9FC06532}"/>
    <dgm:cxn modelId="{07F9DC84-F1A4-477C-AD64-9DBD831761F3}" srcId="{E47E239C-5154-44A3-B7FA-3E3D4F702026}" destId="{BE8898E6-A19C-44FE-B86C-058FA5F8DEAC}" srcOrd="1" destOrd="0" parTransId="{3D0D0A50-254F-42D1-8719-7774A51C5874}" sibTransId="{4A50DBB4-DA01-40EF-AD83-837A3FA27BCF}"/>
    <dgm:cxn modelId="{FB5BB4C6-D853-44B0-AAD3-F2601D7BB7DB}" type="presOf" srcId="{791F158B-8E0B-46B2-98E2-96C4CFEB94AA}" destId="{9DB419EC-F4DE-4A76-B6F8-526FB4433D9F}" srcOrd="0" destOrd="0" presId="urn:microsoft.com/office/officeart/2005/8/layout/hierarchy1"/>
    <dgm:cxn modelId="{F48F8342-1AE6-4629-85B5-5CD49E563161}" srcId="{67D5D38B-C817-4AC7-9086-362998987A81}" destId="{AC22F498-C621-4B38-86E3-2BEBAEEE5740}" srcOrd="0" destOrd="0" parTransId="{3773369B-AD9B-4B37-A141-A676267EF8BB}" sibTransId="{7CE88261-6D64-422F-BFB1-66061E468D60}"/>
    <dgm:cxn modelId="{633ED93A-552F-4300-A8E1-0069763F33C4}" srcId="{BE8898E6-A19C-44FE-B86C-058FA5F8DEAC}" destId="{B69488BA-1A63-4E85-8D4F-B0E2A7BE18C6}" srcOrd="0" destOrd="0" parTransId="{7876EB92-EBE4-4461-AD47-420D74E49E82}" sibTransId="{D0DD1678-BA0B-4146-87E9-96475760E142}"/>
    <dgm:cxn modelId="{E173B65E-71D3-444E-ABD2-DC3A6E425652}" type="presOf" srcId="{8AD8911C-8847-4D4F-B65A-0C494229D377}" destId="{ACB95276-8881-4F90-BC75-EEB032261D5E}" srcOrd="0" destOrd="0" presId="urn:microsoft.com/office/officeart/2005/8/layout/hierarchy1"/>
    <dgm:cxn modelId="{8A9F4F13-3762-4F45-8D8F-4FB632FB4C32}" type="presOf" srcId="{72935239-490C-4D5C-9444-D85F860E4B73}" destId="{0D42BE48-FB85-4EEE-85AA-72A87E279FDB}" srcOrd="0" destOrd="0" presId="urn:microsoft.com/office/officeart/2005/8/layout/hierarchy1"/>
    <dgm:cxn modelId="{41CF313E-7E6E-4B92-BB61-AA4A8DC8A44B}" type="presOf" srcId="{9DC5E1F6-C82F-4A3E-ABFE-4159ED33B62D}" destId="{857C4BAC-6E7F-484A-94EE-B49D24FF0772}" srcOrd="0" destOrd="0" presId="urn:microsoft.com/office/officeart/2005/8/layout/hierarchy1"/>
    <dgm:cxn modelId="{327DF26A-C533-4A8D-BBE8-7E495965E140}" type="presOf" srcId="{EB939C89-D6A9-45D1-90B6-36EC058063E5}" destId="{9D653C46-F388-41E1-A468-570E14800AE5}" srcOrd="0" destOrd="0" presId="urn:microsoft.com/office/officeart/2005/8/layout/hierarchy1"/>
    <dgm:cxn modelId="{EA997D02-7D68-4CDB-BA6F-01756E94ED6F}" type="presOf" srcId="{0190DC13-2552-48BD-A42B-5DAFACE8F4AF}" destId="{EDE5A996-4C10-41BC-928D-C3591E933BA6}" srcOrd="0" destOrd="0" presId="urn:microsoft.com/office/officeart/2005/8/layout/hierarchy1"/>
    <dgm:cxn modelId="{5987948B-4EA5-47A1-9B77-4EC4C6560073}" srcId="{1638004D-1796-42EA-80DE-16106EC39E65}" destId="{3685EC87-840D-4470-9EDD-7E3C5EA12C50}" srcOrd="0" destOrd="0" parTransId="{93140520-9D5C-4E61-AEF2-C6205CCDBA5C}" sibTransId="{74384C19-9456-4F4E-A0BD-412418E5FE7C}"/>
    <dgm:cxn modelId="{37041EE3-0911-4FE3-99A1-528C9C01AD34}" type="presOf" srcId="{FBCBCE03-9369-4024-A0E0-FA6B6210F5BD}" destId="{EA037784-B862-4702-BBD2-4C5AC34E6160}" srcOrd="0" destOrd="0" presId="urn:microsoft.com/office/officeart/2005/8/layout/hierarchy1"/>
    <dgm:cxn modelId="{F5747379-27C2-4EAC-8FD5-3EDB277044BF}" type="presOf" srcId="{7876EB92-EBE4-4461-AD47-420D74E49E82}" destId="{D130F9A1-1987-4658-986C-517D22C735EA}" srcOrd="0" destOrd="0" presId="urn:microsoft.com/office/officeart/2005/8/layout/hierarchy1"/>
    <dgm:cxn modelId="{D8E8A51A-A8B5-4301-B02C-7B8EC21A2C11}" srcId="{8D457F6D-5C28-4D4C-A121-F42E6B0E52DB}" destId="{72935239-490C-4D5C-9444-D85F860E4B73}" srcOrd="0" destOrd="0" parTransId="{8D723183-585D-42F3-9AB6-246471239933}" sibTransId="{C176B982-4C8B-45EB-B131-4BDDBD7778BB}"/>
    <dgm:cxn modelId="{136C07F2-FE21-423D-B699-FF70D73B5320}" type="presOf" srcId="{FDED69C8-F267-4AF9-80DD-67CEE50A4BDD}" destId="{143FEF9F-D735-4B4D-BF3B-0A5B7A32136F}" srcOrd="0" destOrd="0" presId="urn:microsoft.com/office/officeart/2005/8/layout/hierarchy1"/>
    <dgm:cxn modelId="{1B389CA9-5655-4561-BEED-9378A091083E}" srcId="{3685EC87-840D-4470-9EDD-7E3C5EA12C50}" destId="{8382C134-59C9-494F-BEBA-F1C98878C985}" srcOrd="0" destOrd="0" parTransId="{791F158B-8E0B-46B2-98E2-96C4CFEB94AA}" sibTransId="{E15B4887-0F2B-41DD-86CD-30DC0464A09D}"/>
    <dgm:cxn modelId="{E5CC4438-3FFC-4213-AE62-6ED2A316E39F}" type="presOf" srcId="{A9DDA63B-4C84-48C1-9EBE-2519AC07DEC6}" destId="{9346935E-A28C-472C-9C7A-3A2D484160C4}" srcOrd="0" destOrd="0" presId="urn:microsoft.com/office/officeart/2005/8/layout/hierarchy1"/>
    <dgm:cxn modelId="{91D80933-5164-4FA2-8FEE-EA72DDD2EBED}" type="presOf" srcId="{23B1DEAA-F4EB-4D51-9302-2687E68B3C64}" destId="{6FBFC5C6-AA49-4261-A388-BA0888DD604E}" srcOrd="0" destOrd="0" presId="urn:microsoft.com/office/officeart/2005/8/layout/hierarchy1"/>
    <dgm:cxn modelId="{5461D8E4-8C85-4F36-B3FB-993403627B90}" type="presOf" srcId="{D0E1A043-9ABC-4185-B679-5F31C73D4A62}" destId="{CCEEDCFB-2FF4-4ACD-A6F0-CC5310D0CF61}" srcOrd="0" destOrd="0" presId="urn:microsoft.com/office/officeart/2005/8/layout/hierarchy1"/>
    <dgm:cxn modelId="{B2253D8D-2315-4849-AF22-906827F6631F}" srcId="{D0E1A043-9ABC-4185-B679-5F31C73D4A62}" destId="{EA58D36C-A053-4348-8EF9-66D2C6F2F692}" srcOrd="0" destOrd="0" parTransId="{FBCBCE03-9369-4024-A0E0-FA6B6210F5BD}" sibTransId="{8FF3A8CE-D2FF-4F41-B6BA-828BC7423536}"/>
    <dgm:cxn modelId="{C22F0D67-D4CC-404C-A960-746E0483224B}" type="presOf" srcId="{3D0D0A50-254F-42D1-8719-7774A51C5874}" destId="{417F5EAE-96F6-4E02-A693-D6B781D1B46D}" srcOrd="0" destOrd="0" presId="urn:microsoft.com/office/officeart/2005/8/layout/hierarchy1"/>
    <dgm:cxn modelId="{7C5D0BB4-3F3C-40EB-B2F9-ACB01C43F94F}" type="presOf" srcId="{D0AEB1FD-57E3-4C05-84A9-74F69377DCB5}" destId="{A75E7E67-E28A-4B74-BBC3-EC383C8F84A4}" srcOrd="0" destOrd="0" presId="urn:microsoft.com/office/officeart/2005/8/layout/hierarchy1"/>
    <dgm:cxn modelId="{67C398EA-59DC-4B70-9C2E-E1884EB143B3}" type="presOf" srcId="{A855F334-C9CB-41A5-8FF5-A5BB4D10B63C}" destId="{E44DC14C-CB82-408E-9C0B-05FF50D4DEB5}" srcOrd="0" destOrd="0" presId="urn:microsoft.com/office/officeart/2005/8/layout/hierarchy1"/>
    <dgm:cxn modelId="{7309DF0A-A8EC-4E65-A899-5177D2C0DD09}" type="presOf" srcId="{AD85BE80-D124-48B6-8B22-1C7963BA4622}" destId="{725101EA-8B26-4F1A-81EA-183BE999AC68}" srcOrd="0" destOrd="0" presId="urn:microsoft.com/office/officeart/2005/8/layout/hierarchy1"/>
    <dgm:cxn modelId="{1CF02769-8D80-4C11-9B83-3415D377ACE8}" type="presOf" srcId="{1638004D-1796-42EA-80DE-16106EC39E65}" destId="{FC872387-202D-420B-A6EB-4CF5E0397CB0}" srcOrd="0" destOrd="0" presId="urn:microsoft.com/office/officeart/2005/8/layout/hierarchy1"/>
    <dgm:cxn modelId="{F8ABA379-A9B8-454B-8098-E3E5E8975A59}" type="presOf" srcId="{8D457F6D-5C28-4D4C-A121-F42E6B0E52DB}" destId="{A13E126F-EFDB-41B3-B127-C93E365F1229}" srcOrd="0" destOrd="0" presId="urn:microsoft.com/office/officeart/2005/8/layout/hierarchy1"/>
    <dgm:cxn modelId="{021D0A20-03F7-4E9F-B342-82F271E14ABE}" type="presOf" srcId="{8D723183-585D-42F3-9AB6-246471239933}" destId="{E0E2FD6D-3B3C-42AE-8C79-FA2C5AEB3EE6}" srcOrd="0" destOrd="0" presId="urn:microsoft.com/office/officeart/2005/8/layout/hierarchy1"/>
    <dgm:cxn modelId="{65DF8E24-53E7-4284-B0CD-FAFB94A129AD}" type="presOf" srcId="{8382C134-59C9-494F-BEBA-F1C98878C985}" destId="{007E1BCB-1F8B-4318-8781-EF23B2AF4ED3}" srcOrd="0" destOrd="0" presId="urn:microsoft.com/office/officeart/2005/8/layout/hierarchy1"/>
    <dgm:cxn modelId="{D65010D3-621F-4CF1-8B02-8FC6DC120017}" type="presOf" srcId="{CDBC5E33-A095-47BB-8949-637C55C200CB}" destId="{3D7178E1-6EE3-4C51-A379-9E669A2E28AC}" srcOrd="0" destOrd="0" presId="urn:microsoft.com/office/officeart/2005/8/layout/hierarchy1"/>
    <dgm:cxn modelId="{D7B5E0B0-EC87-4A80-B6CA-2F4094337904}" type="presOf" srcId="{E47E239C-5154-44A3-B7FA-3E3D4F702026}" destId="{E3A04C7D-47D8-4B70-A280-F196179B8683}" srcOrd="0" destOrd="0" presId="urn:microsoft.com/office/officeart/2005/8/layout/hierarchy1"/>
    <dgm:cxn modelId="{FB5E4A54-A18F-4947-A25E-1308EA879815}" type="presOf" srcId="{B69488BA-1A63-4E85-8D4F-B0E2A7BE18C6}" destId="{CA3900EF-EEFB-42E8-A6FE-971A72F059F9}" srcOrd="0" destOrd="0" presId="urn:microsoft.com/office/officeart/2005/8/layout/hierarchy1"/>
    <dgm:cxn modelId="{7B0C74FA-59C4-405D-BFBB-CDB1B47206AC}" srcId="{89CE250E-9436-4BDB-9D43-E5C38A17A3BA}" destId="{AD85BE80-D124-48B6-8B22-1C7963BA4622}" srcOrd="0" destOrd="0" parTransId="{E51D393E-0B77-4BD7-830D-CFABB72C0E4E}" sibTransId="{E4FC7AC7-454F-4359-A586-475C6B0B416B}"/>
    <dgm:cxn modelId="{BED27BD6-D033-443F-975E-A5E58D5DDE1A}" srcId="{89CE250E-9436-4BDB-9D43-E5C38A17A3BA}" destId="{A9DDA63B-4C84-48C1-9EBE-2519AC07DEC6}" srcOrd="4" destOrd="0" parTransId="{8885DC9F-EDB2-49B4-B25A-020EA0B13CF9}" sibTransId="{02AF6B80-AFBD-45CF-9719-C43553B45AD9}"/>
    <dgm:cxn modelId="{0AA51C3D-575C-4681-982A-71D12F06B39D}" type="presOf" srcId="{D210A614-B2BB-4D1A-AA4F-57E6896C80BE}" destId="{0563F338-E604-487E-A141-F8FBA2230240}" srcOrd="0" destOrd="0" presId="urn:microsoft.com/office/officeart/2005/8/layout/hierarchy1"/>
    <dgm:cxn modelId="{F90A704E-BBEC-4490-B46B-30522C76FA7E}" type="presOf" srcId="{89CE250E-9436-4BDB-9D43-E5C38A17A3BA}" destId="{8EAAB0FB-9736-4235-899B-1EE0274CA70C}" srcOrd="0" destOrd="0" presId="urn:microsoft.com/office/officeart/2005/8/layout/hierarchy1"/>
    <dgm:cxn modelId="{3D8E1B01-5595-4482-83EC-815EB1B21327}" type="presOf" srcId="{3773369B-AD9B-4B37-A141-A676267EF8BB}" destId="{13AAE6DE-EAC3-47AD-83BE-A22BF23582D0}" srcOrd="0" destOrd="0" presId="urn:microsoft.com/office/officeart/2005/8/layout/hierarchy1"/>
    <dgm:cxn modelId="{8A9D74BE-AA5B-4A11-AA86-1195612218AE}" type="presOf" srcId="{93140520-9D5C-4E61-AEF2-C6205CCDBA5C}" destId="{F98342B8-455B-498E-818F-38F49B359140}" srcOrd="0" destOrd="0" presId="urn:microsoft.com/office/officeart/2005/8/layout/hierarchy1"/>
    <dgm:cxn modelId="{DD47A41A-A04B-402B-948B-CEC174822BC7}" srcId="{89CE250E-9436-4BDB-9D43-E5C38A17A3BA}" destId="{D0AFF33B-939B-481A-839B-EA0E66E377D0}" srcOrd="2" destOrd="0" parTransId="{C2A4A80E-1E10-4C57-A9DD-BD00E0ACBD97}" sibTransId="{5A47C7D9-C746-4D6A-8B6D-EAA9A4DE3FC8}"/>
    <dgm:cxn modelId="{06730F13-1A0A-4282-B85D-E10A0D45D5A8}" srcId="{E47E239C-5154-44A3-B7FA-3E3D4F702026}" destId="{9DC5E1F6-C82F-4A3E-ABFE-4159ED33B62D}" srcOrd="0" destOrd="0" parTransId="{F6323DB3-1660-41A8-B477-74317F219010}" sibTransId="{9769331C-7CD9-4228-ACBF-C98DB3D0AC03}"/>
    <dgm:cxn modelId="{7E541544-9278-4A53-975A-AD50C975E8E2}" type="presOf" srcId="{EA58D36C-A053-4348-8EF9-66D2C6F2F692}" destId="{E7AF3ECB-324F-4E57-963C-AB01D29A7855}" srcOrd="0" destOrd="0" presId="urn:microsoft.com/office/officeart/2005/8/layout/hierarchy1"/>
    <dgm:cxn modelId="{03F9A34A-B8AB-4208-A25F-46FE10BA4DD4}" srcId="{0190DC13-2552-48BD-A42B-5DAFACE8F4AF}" destId="{FDED69C8-F267-4AF9-80DD-67CEE50A4BDD}" srcOrd="0" destOrd="0" parTransId="{A855F334-C9CB-41A5-8FF5-A5BB4D10B63C}" sibTransId="{383CC200-4AE6-439E-9439-C082E3D9412F}"/>
    <dgm:cxn modelId="{888CAA47-E532-4FFF-A5F8-AA551C7696A3}" type="presOf" srcId="{F6323DB3-1660-41A8-B477-74317F219010}" destId="{81D4BD9A-56CE-4338-B35C-F87246BA9E7D}" srcOrd="0" destOrd="0" presId="urn:microsoft.com/office/officeart/2005/8/layout/hierarchy1"/>
    <dgm:cxn modelId="{17865564-4E90-497D-82A3-D2FFC8A690B6}" srcId="{89CE250E-9436-4BDB-9D43-E5C38A17A3BA}" destId="{E47E239C-5154-44A3-B7FA-3E3D4F702026}" srcOrd="3" destOrd="0" parTransId="{E5478F39-16A0-49EC-80C1-D46476BB9292}" sibTransId="{C977A4A7-16F8-4739-93F9-A72447814E3D}"/>
    <dgm:cxn modelId="{A38FDEC6-8374-4A25-BCDD-7AC85A6A2EC6}" srcId="{89CE250E-9436-4BDB-9D43-E5C38A17A3BA}" destId="{1638004D-1796-42EA-80DE-16106EC39E65}" srcOrd="1" destOrd="0" parTransId="{AE9D2B89-B4F4-4188-92F1-FBD4C13D60B4}" sibTransId="{52225A81-3D24-47B6-A3BA-847A952B28AA}"/>
    <dgm:cxn modelId="{2D2A5EED-968E-46F0-817B-388512B6A01C}" srcId="{89CE250E-9436-4BDB-9D43-E5C38A17A3BA}" destId="{67D5D38B-C817-4AC7-9086-362998987A81}" srcOrd="5" destOrd="0" parTransId="{0AEAD994-9D8E-4857-A123-679DAECBCDAF}" sibTransId="{9C5B9155-D255-4772-B227-E703838E2559}"/>
    <dgm:cxn modelId="{DEE9F6C0-1672-4D81-8334-B4438B2D0132}" type="presOf" srcId="{3685EC87-840D-4470-9EDD-7E3C5EA12C50}" destId="{E3C144FC-576C-4600-8A4E-30BC1F814893}" srcOrd="0" destOrd="0" presId="urn:microsoft.com/office/officeart/2005/8/layout/hierarchy1"/>
    <dgm:cxn modelId="{9D927D81-5266-499C-B0AC-A6F669C0E476}" type="presOf" srcId="{D0AFF33B-939B-481A-839B-EA0E66E377D0}" destId="{65F16979-E35A-4BA5-8E1B-4007B96B7C95}" srcOrd="0" destOrd="0" presId="urn:microsoft.com/office/officeart/2005/8/layout/hierarchy1"/>
    <dgm:cxn modelId="{30E70167-349A-4E39-9C1D-7B768A6C2A49}" type="presOf" srcId="{67950796-575B-4761-B97D-D75D81A34895}" destId="{C8924548-6FCE-4541-BF5A-62044B7C7DF7}" srcOrd="0" destOrd="0" presId="urn:microsoft.com/office/officeart/2005/8/layout/hierarchy1"/>
    <dgm:cxn modelId="{10F6CB2C-A757-4D25-9F98-738C15BBF3B1}" type="presOf" srcId="{AC22F498-C621-4B38-86E3-2BEBAEEE5740}" destId="{2069BCFE-717E-472D-B406-C13CEAB873C6}" srcOrd="0" destOrd="0" presId="urn:microsoft.com/office/officeart/2005/8/layout/hierarchy1"/>
    <dgm:cxn modelId="{0E554D34-74CD-4158-8D14-186780956D91}" type="presParOf" srcId="{8EAAB0FB-9736-4235-899B-1EE0274CA70C}" destId="{F6F07E43-0EB2-4405-A34D-7EE9B8517470}" srcOrd="0" destOrd="0" presId="urn:microsoft.com/office/officeart/2005/8/layout/hierarchy1"/>
    <dgm:cxn modelId="{C6C2024A-5DB1-488F-8772-E80F67A6ABC6}" type="presParOf" srcId="{F6F07E43-0EB2-4405-A34D-7EE9B8517470}" destId="{DB5135B6-122B-454E-94D3-1E4F45E223B4}" srcOrd="0" destOrd="0" presId="urn:microsoft.com/office/officeart/2005/8/layout/hierarchy1"/>
    <dgm:cxn modelId="{A4883F27-9B6F-42DA-BB31-E4E011BAD85E}" type="presParOf" srcId="{DB5135B6-122B-454E-94D3-1E4F45E223B4}" destId="{34479FFC-FF57-40DB-98A0-54D2183B48E2}" srcOrd="0" destOrd="0" presId="urn:microsoft.com/office/officeart/2005/8/layout/hierarchy1"/>
    <dgm:cxn modelId="{7EC934BE-B33A-422B-821A-941B220A7AC9}" type="presParOf" srcId="{DB5135B6-122B-454E-94D3-1E4F45E223B4}" destId="{725101EA-8B26-4F1A-81EA-183BE999AC68}" srcOrd="1" destOrd="0" presId="urn:microsoft.com/office/officeart/2005/8/layout/hierarchy1"/>
    <dgm:cxn modelId="{15BED31B-1C5E-41C4-8FB6-EB3355654C61}" type="presParOf" srcId="{F6F07E43-0EB2-4405-A34D-7EE9B8517470}" destId="{E7DF6D85-552E-40D5-BFC0-946D1AB0847F}" srcOrd="1" destOrd="0" presId="urn:microsoft.com/office/officeart/2005/8/layout/hierarchy1"/>
    <dgm:cxn modelId="{343AB9F3-89B3-46E6-AA18-C94B0CE5C5AC}" type="presParOf" srcId="{E7DF6D85-552E-40D5-BFC0-946D1AB0847F}" destId="{3D7178E1-6EE3-4C51-A379-9E669A2E28AC}" srcOrd="0" destOrd="0" presId="urn:microsoft.com/office/officeart/2005/8/layout/hierarchy1"/>
    <dgm:cxn modelId="{D5C7114F-5E20-4675-83A7-2C30C597FB61}" type="presParOf" srcId="{E7DF6D85-552E-40D5-BFC0-946D1AB0847F}" destId="{49410BDB-4742-4F41-AC77-3F36B646342C}" srcOrd="1" destOrd="0" presId="urn:microsoft.com/office/officeart/2005/8/layout/hierarchy1"/>
    <dgm:cxn modelId="{712CA345-9713-4D0B-86F3-B1530748797B}" type="presParOf" srcId="{49410BDB-4742-4F41-AC77-3F36B646342C}" destId="{50517F80-AD4E-4A1B-8958-357F66895ED3}" srcOrd="0" destOrd="0" presId="urn:microsoft.com/office/officeart/2005/8/layout/hierarchy1"/>
    <dgm:cxn modelId="{5F873059-5981-4C79-A012-6F44EE27D454}" type="presParOf" srcId="{50517F80-AD4E-4A1B-8958-357F66895ED3}" destId="{2D1A43F9-5966-4C9E-A25B-D6A3CA961A44}" srcOrd="0" destOrd="0" presId="urn:microsoft.com/office/officeart/2005/8/layout/hierarchy1"/>
    <dgm:cxn modelId="{A82583D3-D4E3-4AD2-8449-5E9492C07E76}" type="presParOf" srcId="{50517F80-AD4E-4A1B-8958-357F66895ED3}" destId="{A13E126F-EFDB-41B3-B127-C93E365F1229}" srcOrd="1" destOrd="0" presId="urn:microsoft.com/office/officeart/2005/8/layout/hierarchy1"/>
    <dgm:cxn modelId="{5943789C-7584-498B-90B3-8ED38D5FD933}" type="presParOf" srcId="{49410BDB-4742-4F41-AC77-3F36B646342C}" destId="{EC035F02-3601-4E87-AD7C-A9F34A552031}" srcOrd="1" destOrd="0" presId="urn:microsoft.com/office/officeart/2005/8/layout/hierarchy1"/>
    <dgm:cxn modelId="{9D3E529C-BBFD-4967-AD75-1C2E9F552F2D}" type="presParOf" srcId="{EC035F02-3601-4E87-AD7C-A9F34A552031}" destId="{E0E2FD6D-3B3C-42AE-8C79-FA2C5AEB3EE6}" srcOrd="0" destOrd="0" presId="urn:microsoft.com/office/officeart/2005/8/layout/hierarchy1"/>
    <dgm:cxn modelId="{56FC5B80-63BE-4447-9832-FEDBCE95991F}" type="presParOf" srcId="{EC035F02-3601-4E87-AD7C-A9F34A552031}" destId="{C4E66CE3-E403-4E77-BBF8-0809CA54D5E2}" srcOrd="1" destOrd="0" presId="urn:microsoft.com/office/officeart/2005/8/layout/hierarchy1"/>
    <dgm:cxn modelId="{D98D93B0-F531-4530-99D1-320B784D923F}" type="presParOf" srcId="{C4E66CE3-E403-4E77-BBF8-0809CA54D5E2}" destId="{9824C1C3-5737-45AA-9972-93FD7B6BBD92}" srcOrd="0" destOrd="0" presId="urn:microsoft.com/office/officeart/2005/8/layout/hierarchy1"/>
    <dgm:cxn modelId="{24D31A23-38DD-435E-9FF9-DDECD2DA94FE}" type="presParOf" srcId="{9824C1C3-5737-45AA-9972-93FD7B6BBD92}" destId="{912B6189-6B9E-47A0-AE61-D4E51A73D0FB}" srcOrd="0" destOrd="0" presId="urn:microsoft.com/office/officeart/2005/8/layout/hierarchy1"/>
    <dgm:cxn modelId="{0EA5CF8B-D4C5-4A9B-91DF-BF825C6B0BDC}" type="presParOf" srcId="{9824C1C3-5737-45AA-9972-93FD7B6BBD92}" destId="{0D42BE48-FB85-4EEE-85AA-72A87E279FDB}" srcOrd="1" destOrd="0" presId="urn:microsoft.com/office/officeart/2005/8/layout/hierarchy1"/>
    <dgm:cxn modelId="{5A38FE07-4BEC-42EE-958D-5C58770D8082}" type="presParOf" srcId="{C4E66CE3-E403-4E77-BBF8-0809CA54D5E2}" destId="{3A265934-C506-468B-84D1-53968A381193}" srcOrd="1" destOrd="0" presId="urn:microsoft.com/office/officeart/2005/8/layout/hierarchy1"/>
    <dgm:cxn modelId="{682409E9-8C38-4432-9FF5-1826DCA32833}" type="presParOf" srcId="{8EAAB0FB-9736-4235-899B-1EE0274CA70C}" destId="{036CFE95-6654-49B7-99FA-D0FDA2EE7A57}" srcOrd="1" destOrd="0" presId="urn:microsoft.com/office/officeart/2005/8/layout/hierarchy1"/>
    <dgm:cxn modelId="{0BAD9063-D6EA-45BF-9E1E-A731D38C50F3}" type="presParOf" srcId="{036CFE95-6654-49B7-99FA-D0FDA2EE7A57}" destId="{72447592-E6C8-4384-9DB7-7778106023D6}" srcOrd="0" destOrd="0" presId="urn:microsoft.com/office/officeart/2005/8/layout/hierarchy1"/>
    <dgm:cxn modelId="{1F4D9D50-1E18-4F32-AEFF-FD4E73BF7343}" type="presParOf" srcId="{72447592-E6C8-4384-9DB7-7778106023D6}" destId="{A35AE178-7969-49AE-9E21-0D8169C9E33A}" srcOrd="0" destOrd="0" presId="urn:microsoft.com/office/officeart/2005/8/layout/hierarchy1"/>
    <dgm:cxn modelId="{F2C3EA5B-40C4-47A9-866C-55B028BDF882}" type="presParOf" srcId="{72447592-E6C8-4384-9DB7-7778106023D6}" destId="{FC872387-202D-420B-A6EB-4CF5E0397CB0}" srcOrd="1" destOrd="0" presId="urn:microsoft.com/office/officeart/2005/8/layout/hierarchy1"/>
    <dgm:cxn modelId="{E66F0A7A-AC69-4635-AACB-5FAB1B5648A8}" type="presParOf" srcId="{036CFE95-6654-49B7-99FA-D0FDA2EE7A57}" destId="{5F9F945D-F291-489C-AA29-6E0E39DD8E94}" srcOrd="1" destOrd="0" presId="urn:microsoft.com/office/officeart/2005/8/layout/hierarchy1"/>
    <dgm:cxn modelId="{A0309E8F-C415-4D11-AFD5-CE8E991CE66F}" type="presParOf" srcId="{5F9F945D-F291-489C-AA29-6E0E39DD8E94}" destId="{F98342B8-455B-498E-818F-38F49B359140}" srcOrd="0" destOrd="0" presId="urn:microsoft.com/office/officeart/2005/8/layout/hierarchy1"/>
    <dgm:cxn modelId="{425AA0FF-13F3-45AF-B491-7DA8CCC2981B}" type="presParOf" srcId="{5F9F945D-F291-489C-AA29-6E0E39DD8E94}" destId="{A0EB0227-0157-4DBA-8D39-BBCA395BD075}" srcOrd="1" destOrd="0" presId="urn:microsoft.com/office/officeart/2005/8/layout/hierarchy1"/>
    <dgm:cxn modelId="{78ADFDE4-F9A7-4509-9678-7EC6BEB802B0}" type="presParOf" srcId="{A0EB0227-0157-4DBA-8D39-BBCA395BD075}" destId="{C4E8373A-9DC8-49F4-B013-C1BA194E36B7}" srcOrd="0" destOrd="0" presId="urn:microsoft.com/office/officeart/2005/8/layout/hierarchy1"/>
    <dgm:cxn modelId="{B0CEE551-ACCA-4087-B274-C32E750DFEED}" type="presParOf" srcId="{C4E8373A-9DC8-49F4-B013-C1BA194E36B7}" destId="{BA6B733B-30F1-4A22-9FF8-8776E53DE568}" srcOrd="0" destOrd="0" presId="urn:microsoft.com/office/officeart/2005/8/layout/hierarchy1"/>
    <dgm:cxn modelId="{76BAB3F2-2F39-44C6-958C-FAA79E36EEBF}" type="presParOf" srcId="{C4E8373A-9DC8-49F4-B013-C1BA194E36B7}" destId="{E3C144FC-576C-4600-8A4E-30BC1F814893}" srcOrd="1" destOrd="0" presId="urn:microsoft.com/office/officeart/2005/8/layout/hierarchy1"/>
    <dgm:cxn modelId="{2418437A-3BFC-4D78-9C51-D9411F271B3D}" type="presParOf" srcId="{A0EB0227-0157-4DBA-8D39-BBCA395BD075}" destId="{88867BB0-D470-48FC-9E8D-032C0CE39940}" srcOrd="1" destOrd="0" presId="urn:microsoft.com/office/officeart/2005/8/layout/hierarchy1"/>
    <dgm:cxn modelId="{548F004E-CC6C-45DB-8157-928309724937}" type="presParOf" srcId="{88867BB0-D470-48FC-9E8D-032C0CE39940}" destId="{9DB419EC-F4DE-4A76-B6F8-526FB4433D9F}" srcOrd="0" destOrd="0" presId="urn:microsoft.com/office/officeart/2005/8/layout/hierarchy1"/>
    <dgm:cxn modelId="{A9B4CB17-87DA-4DAA-954E-6879ED020CE3}" type="presParOf" srcId="{88867BB0-D470-48FC-9E8D-032C0CE39940}" destId="{A5BEEC7C-E479-4FA8-A43D-4D26A41E3CBA}" srcOrd="1" destOrd="0" presId="urn:microsoft.com/office/officeart/2005/8/layout/hierarchy1"/>
    <dgm:cxn modelId="{4BA04B69-054F-4E35-8B5D-803C8C5F6D35}" type="presParOf" srcId="{A5BEEC7C-E479-4FA8-A43D-4D26A41E3CBA}" destId="{C9822FB0-816C-446B-B841-7FD8A263726C}" srcOrd="0" destOrd="0" presId="urn:microsoft.com/office/officeart/2005/8/layout/hierarchy1"/>
    <dgm:cxn modelId="{59D12595-FC93-4A5E-A904-40B856681967}" type="presParOf" srcId="{C9822FB0-816C-446B-B841-7FD8A263726C}" destId="{FFAD19E4-4070-4A29-861D-244C49670B8C}" srcOrd="0" destOrd="0" presId="urn:microsoft.com/office/officeart/2005/8/layout/hierarchy1"/>
    <dgm:cxn modelId="{E953814C-DD95-4B94-BFBC-411B1FA37776}" type="presParOf" srcId="{C9822FB0-816C-446B-B841-7FD8A263726C}" destId="{007E1BCB-1F8B-4318-8781-EF23B2AF4ED3}" srcOrd="1" destOrd="0" presId="urn:microsoft.com/office/officeart/2005/8/layout/hierarchy1"/>
    <dgm:cxn modelId="{12E2A1F5-406F-4013-B26C-A8117CE7E930}" type="presParOf" srcId="{A5BEEC7C-E479-4FA8-A43D-4D26A41E3CBA}" destId="{9F6F4552-6765-4913-889B-05CA93E780B5}" srcOrd="1" destOrd="0" presId="urn:microsoft.com/office/officeart/2005/8/layout/hierarchy1"/>
    <dgm:cxn modelId="{30AA8218-F079-4921-A1C3-F34437E33D49}" type="presParOf" srcId="{8EAAB0FB-9736-4235-899B-1EE0274CA70C}" destId="{C532238B-5041-40DD-A16E-8B3B04C49E7F}" srcOrd="2" destOrd="0" presId="urn:microsoft.com/office/officeart/2005/8/layout/hierarchy1"/>
    <dgm:cxn modelId="{7CBEBAA1-B181-43B6-9649-403B8056DAFE}" type="presParOf" srcId="{C532238B-5041-40DD-A16E-8B3B04C49E7F}" destId="{94B57EA1-C42F-47FD-8B0A-CE47C7928C64}" srcOrd="0" destOrd="0" presId="urn:microsoft.com/office/officeart/2005/8/layout/hierarchy1"/>
    <dgm:cxn modelId="{49607EC9-A969-4C18-B25A-584A86187E86}" type="presParOf" srcId="{94B57EA1-C42F-47FD-8B0A-CE47C7928C64}" destId="{741FB370-6138-4E25-98EB-76362DF09372}" srcOrd="0" destOrd="0" presId="urn:microsoft.com/office/officeart/2005/8/layout/hierarchy1"/>
    <dgm:cxn modelId="{04140382-EBFE-4AD9-BA04-1AFD8F74B597}" type="presParOf" srcId="{94B57EA1-C42F-47FD-8B0A-CE47C7928C64}" destId="{65F16979-E35A-4BA5-8E1B-4007B96B7C95}" srcOrd="1" destOrd="0" presId="urn:microsoft.com/office/officeart/2005/8/layout/hierarchy1"/>
    <dgm:cxn modelId="{A4E3C214-FC42-49C1-BF27-749D9242F11B}" type="presParOf" srcId="{C532238B-5041-40DD-A16E-8B3B04C49E7F}" destId="{9ECA8113-F5E6-4916-9A84-76BB3AD25F41}" srcOrd="1" destOrd="0" presId="urn:microsoft.com/office/officeart/2005/8/layout/hierarchy1"/>
    <dgm:cxn modelId="{1E5B98EE-9B4A-4EEC-AE6C-3AD47FB63FED}" type="presParOf" srcId="{9ECA8113-F5E6-4916-9A84-76BB3AD25F41}" destId="{ACB95276-8881-4F90-BC75-EEB032261D5E}" srcOrd="0" destOrd="0" presId="urn:microsoft.com/office/officeart/2005/8/layout/hierarchy1"/>
    <dgm:cxn modelId="{3F39E67A-608A-48AA-9546-C878B7FA9A76}" type="presParOf" srcId="{9ECA8113-F5E6-4916-9A84-76BB3AD25F41}" destId="{FDC66DDA-0DBE-470C-834A-A06388CB0D51}" srcOrd="1" destOrd="0" presId="urn:microsoft.com/office/officeart/2005/8/layout/hierarchy1"/>
    <dgm:cxn modelId="{AA56FD29-F9CA-434C-894A-4BE56795194D}" type="presParOf" srcId="{FDC66DDA-0DBE-470C-834A-A06388CB0D51}" destId="{4A9DC516-A0F2-499E-86E4-F09977687ECF}" srcOrd="0" destOrd="0" presId="urn:microsoft.com/office/officeart/2005/8/layout/hierarchy1"/>
    <dgm:cxn modelId="{4E5DE998-8BB3-45BB-AB61-4D140083725F}" type="presParOf" srcId="{4A9DC516-A0F2-499E-86E4-F09977687ECF}" destId="{4FE5A0F4-4DA6-426D-89BD-F5D5C509E623}" srcOrd="0" destOrd="0" presId="urn:microsoft.com/office/officeart/2005/8/layout/hierarchy1"/>
    <dgm:cxn modelId="{DA8D6E44-588B-4709-9816-288231624137}" type="presParOf" srcId="{4A9DC516-A0F2-499E-86E4-F09977687ECF}" destId="{CCEEDCFB-2FF4-4ACD-A6F0-CC5310D0CF61}" srcOrd="1" destOrd="0" presId="urn:microsoft.com/office/officeart/2005/8/layout/hierarchy1"/>
    <dgm:cxn modelId="{4EC3EAFC-5C31-41C1-8C16-17666733885F}" type="presParOf" srcId="{FDC66DDA-0DBE-470C-834A-A06388CB0D51}" destId="{7AD46324-266F-414A-A49D-2B55152EAF06}" srcOrd="1" destOrd="0" presId="urn:microsoft.com/office/officeart/2005/8/layout/hierarchy1"/>
    <dgm:cxn modelId="{21A75B1C-2565-4FB8-B2E1-E640CA58017B}" type="presParOf" srcId="{7AD46324-266F-414A-A49D-2B55152EAF06}" destId="{EA037784-B862-4702-BBD2-4C5AC34E6160}" srcOrd="0" destOrd="0" presId="urn:microsoft.com/office/officeart/2005/8/layout/hierarchy1"/>
    <dgm:cxn modelId="{E053EDC0-5860-4A72-ADAE-C6B1C9403F6E}" type="presParOf" srcId="{7AD46324-266F-414A-A49D-2B55152EAF06}" destId="{FC4A1A0A-3C85-4898-AB4D-C4C7BB09C182}" srcOrd="1" destOrd="0" presId="urn:microsoft.com/office/officeart/2005/8/layout/hierarchy1"/>
    <dgm:cxn modelId="{5B4C3706-2D87-498E-963B-2038982AF097}" type="presParOf" srcId="{FC4A1A0A-3C85-4898-AB4D-C4C7BB09C182}" destId="{B897DE62-E612-4E67-8E76-33892FE210E9}" srcOrd="0" destOrd="0" presId="urn:microsoft.com/office/officeart/2005/8/layout/hierarchy1"/>
    <dgm:cxn modelId="{C32E330F-B1CA-4EFC-9377-0388BE91AC2E}" type="presParOf" srcId="{B897DE62-E612-4E67-8E76-33892FE210E9}" destId="{183590D5-A1B3-47D0-9D4C-D65F0EBFEAA2}" srcOrd="0" destOrd="0" presId="urn:microsoft.com/office/officeart/2005/8/layout/hierarchy1"/>
    <dgm:cxn modelId="{868E4F87-B8D9-4434-A538-F3A262F8DEFE}" type="presParOf" srcId="{B897DE62-E612-4E67-8E76-33892FE210E9}" destId="{E7AF3ECB-324F-4E57-963C-AB01D29A7855}" srcOrd="1" destOrd="0" presId="urn:microsoft.com/office/officeart/2005/8/layout/hierarchy1"/>
    <dgm:cxn modelId="{06A1D3F6-312C-4ACC-8B4A-AEB3BA499550}" type="presParOf" srcId="{FC4A1A0A-3C85-4898-AB4D-C4C7BB09C182}" destId="{E1327AA7-A456-4B6A-AE84-39D0A398756A}" srcOrd="1" destOrd="0" presId="urn:microsoft.com/office/officeart/2005/8/layout/hierarchy1"/>
    <dgm:cxn modelId="{6BA6745A-3C23-45E5-9AC3-0AE9002DAA2D}" type="presParOf" srcId="{8EAAB0FB-9736-4235-899B-1EE0274CA70C}" destId="{ED367A15-99A3-4637-BB35-21C953897F69}" srcOrd="3" destOrd="0" presId="urn:microsoft.com/office/officeart/2005/8/layout/hierarchy1"/>
    <dgm:cxn modelId="{36F5D7CE-6985-4277-B1CB-ACEC42F1327C}" type="presParOf" srcId="{ED367A15-99A3-4637-BB35-21C953897F69}" destId="{9D7ED914-CE76-4041-800C-93C781AFDE41}" srcOrd="0" destOrd="0" presId="urn:microsoft.com/office/officeart/2005/8/layout/hierarchy1"/>
    <dgm:cxn modelId="{80C87764-CB5F-4816-B1E6-EF5F8CC09898}" type="presParOf" srcId="{9D7ED914-CE76-4041-800C-93C781AFDE41}" destId="{0F4DA87F-8EA3-4F35-835E-125E2BC14E9F}" srcOrd="0" destOrd="0" presId="urn:microsoft.com/office/officeart/2005/8/layout/hierarchy1"/>
    <dgm:cxn modelId="{CBB69E78-241D-403C-9AB4-195E9F51203E}" type="presParOf" srcId="{9D7ED914-CE76-4041-800C-93C781AFDE41}" destId="{E3A04C7D-47D8-4B70-A280-F196179B8683}" srcOrd="1" destOrd="0" presId="urn:microsoft.com/office/officeart/2005/8/layout/hierarchy1"/>
    <dgm:cxn modelId="{E0259429-92B0-4CFC-8C79-4EE3C76F2182}" type="presParOf" srcId="{ED367A15-99A3-4637-BB35-21C953897F69}" destId="{21F832A3-571B-4788-BEA9-22E88B01B5B7}" srcOrd="1" destOrd="0" presId="urn:microsoft.com/office/officeart/2005/8/layout/hierarchy1"/>
    <dgm:cxn modelId="{C02F7C59-6AEC-4532-B4E0-506A4F07E009}" type="presParOf" srcId="{21F832A3-571B-4788-BEA9-22E88B01B5B7}" destId="{81D4BD9A-56CE-4338-B35C-F87246BA9E7D}" srcOrd="0" destOrd="0" presId="urn:microsoft.com/office/officeart/2005/8/layout/hierarchy1"/>
    <dgm:cxn modelId="{5BEA39AC-227C-4DF1-99B6-8F30AC3DB55D}" type="presParOf" srcId="{21F832A3-571B-4788-BEA9-22E88B01B5B7}" destId="{9FECE8A2-49F5-4ED5-B003-A21610A34C48}" srcOrd="1" destOrd="0" presId="urn:microsoft.com/office/officeart/2005/8/layout/hierarchy1"/>
    <dgm:cxn modelId="{598CE783-40D2-46D2-9884-268D97487E51}" type="presParOf" srcId="{9FECE8A2-49F5-4ED5-B003-A21610A34C48}" destId="{F017E067-9AE5-40A6-8F50-DCBF9566A5C0}" srcOrd="0" destOrd="0" presId="urn:microsoft.com/office/officeart/2005/8/layout/hierarchy1"/>
    <dgm:cxn modelId="{693C43E5-519A-4B9A-97BB-471347D12F03}" type="presParOf" srcId="{F017E067-9AE5-40A6-8F50-DCBF9566A5C0}" destId="{C1EA6E1B-E49E-4326-930B-CE1CCA4BA0EB}" srcOrd="0" destOrd="0" presId="urn:microsoft.com/office/officeart/2005/8/layout/hierarchy1"/>
    <dgm:cxn modelId="{F8494A0A-0090-4941-8DE9-67E636E2A6EC}" type="presParOf" srcId="{F017E067-9AE5-40A6-8F50-DCBF9566A5C0}" destId="{857C4BAC-6E7F-484A-94EE-B49D24FF0772}" srcOrd="1" destOrd="0" presId="urn:microsoft.com/office/officeart/2005/8/layout/hierarchy1"/>
    <dgm:cxn modelId="{849A3F17-621E-44D7-85DE-6FF768B7C692}" type="presParOf" srcId="{9FECE8A2-49F5-4ED5-B003-A21610A34C48}" destId="{26E985C7-0E28-49E7-9200-528AF69F8645}" srcOrd="1" destOrd="0" presId="urn:microsoft.com/office/officeart/2005/8/layout/hierarchy1"/>
    <dgm:cxn modelId="{0AC31CEF-17B6-476B-8F81-ACC09C3B389D}" type="presParOf" srcId="{26E985C7-0E28-49E7-9200-528AF69F8645}" destId="{0563F338-E604-487E-A141-F8FBA2230240}" srcOrd="0" destOrd="0" presId="urn:microsoft.com/office/officeart/2005/8/layout/hierarchy1"/>
    <dgm:cxn modelId="{321C9091-5CEC-413C-ADC7-7F028785097C}" type="presParOf" srcId="{26E985C7-0E28-49E7-9200-528AF69F8645}" destId="{B2FDA6DB-F07C-4DA7-83C1-493D6641A2D2}" srcOrd="1" destOrd="0" presId="urn:microsoft.com/office/officeart/2005/8/layout/hierarchy1"/>
    <dgm:cxn modelId="{BC59455B-E612-4FBF-B52C-E961091431CD}" type="presParOf" srcId="{B2FDA6DB-F07C-4DA7-83C1-493D6641A2D2}" destId="{68BDD8E7-FE50-4E6D-B30A-99B7E4EC6DA6}" srcOrd="0" destOrd="0" presId="urn:microsoft.com/office/officeart/2005/8/layout/hierarchy1"/>
    <dgm:cxn modelId="{44D40B1F-B27B-45FE-9655-469C7D3372F8}" type="presParOf" srcId="{68BDD8E7-FE50-4E6D-B30A-99B7E4EC6DA6}" destId="{8087F840-9B86-4283-A0FA-35ECF0961A4F}" srcOrd="0" destOrd="0" presId="urn:microsoft.com/office/officeart/2005/8/layout/hierarchy1"/>
    <dgm:cxn modelId="{AB31F7C5-4755-4D32-97BC-3114B97068C6}" type="presParOf" srcId="{68BDD8E7-FE50-4E6D-B30A-99B7E4EC6DA6}" destId="{9D653C46-F388-41E1-A468-570E14800AE5}" srcOrd="1" destOrd="0" presId="urn:microsoft.com/office/officeart/2005/8/layout/hierarchy1"/>
    <dgm:cxn modelId="{261DB123-D0FD-4457-AC1B-462F6816786F}" type="presParOf" srcId="{B2FDA6DB-F07C-4DA7-83C1-493D6641A2D2}" destId="{2A765278-454B-4758-91F3-5297643CB06D}" srcOrd="1" destOrd="0" presId="urn:microsoft.com/office/officeart/2005/8/layout/hierarchy1"/>
    <dgm:cxn modelId="{6D88F4E8-A08D-4451-9DF6-077CDD0A2CC8}" type="presParOf" srcId="{21F832A3-571B-4788-BEA9-22E88B01B5B7}" destId="{417F5EAE-96F6-4E02-A693-D6B781D1B46D}" srcOrd="2" destOrd="0" presId="urn:microsoft.com/office/officeart/2005/8/layout/hierarchy1"/>
    <dgm:cxn modelId="{DD94EA3E-C9D7-4FC9-BB62-59A38BD3623F}" type="presParOf" srcId="{21F832A3-571B-4788-BEA9-22E88B01B5B7}" destId="{EF4C0FA1-0AAE-4772-BA04-092E43919AC5}" srcOrd="3" destOrd="0" presId="urn:microsoft.com/office/officeart/2005/8/layout/hierarchy1"/>
    <dgm:cxn modelId="{5F1AABB5-E707-4627-9E01-7DB98425D3FB}" type="presParOf" srcId="{EF4C0FA1-0AAE-4772-BA04-092E43919AC5}" destId="{751E42D9-ADEE-4B75-9C65-1FD9C564D51B}" srcOrd="0" destOrd="0" presId="urn:microsoft.com/office/officeart/2005/8/layout/hierarchy1"/>
    <dgm:cxn modelId="{43B5CB1A-0DAB-464B-92F5-2B10784FBA79}" type="presParOf" srcId="{751E42D9-ADEE-4B75-9C65-1FD9C564D51B}" destId="{370CFD19-C23A-4894-A337-21C924AADFE9}" srcOrd="0" destOrd="0" presId="urn:microsoft.com/office/officeart/2005/8/layout/hierarchy1"/>
    <dgm:cxn modelId="{5894877B-1EB8-4362-9568-8BE10D64F1E6}" type="presParOf" srcId="{751E42D9-ADEE-4B75-9C65-1FD9C564D51B}" destId="{51858F97-1D37-44AA-8060-FE53C5B40059}" srcOrd="1" destOrd="0" presId="urn:microsoft.com/office/officeart/2005/8/layout/hierarchy1"/>
    <dgm:cxn modelId="{19D38A50-66B0-4304-A11A-7EC5F6F3333A}" type="presParOf" srcId="{EF4C0FA1-0AAE-4772-BA04-092E43919AC5}" destId="{E299DDC8-3BB7-492C-A029-95082444DF06}" srcOrd="1" destOrd="0" presId="urn:microsoft.com/office/officeart/2005/8/layout/hierarchy1"/>
    <dgm:cxn modelId="{143AF64F-2464-4508-91DF-55E79A11802F}" type="presParOf" srcId="{E299DDC8-3BB7-492C-A029-95082444DF06}" destId="{D130F9A1-1987-4658-986C-517D22C735EA}" srcOrd="0" destOrd="0" presId="urn:microsoft.com/office/officeart/2005/8/layout/hierarchy1"/>
    <dgm:cxn modelId="{158056D0-FC83-44C2-B01B-B27E35484A89}" type="presParOf" srcId="{E299DDC8-3BB7-492C-A029-95082444DF06}" destId="{F90BC705-1A92-45FF-A1C2-9CB2A328445E}" srcOrd="1" destOrd="0" presId="urn:microsoft.com/office/officeart/2005/8/layout/hierarchy1"/>
    <dgm:cxn modelId="{C7DFE3AE-D2DD-4708-93D6-14A2B5785C92}" type="presParOf" srcId="{F90BC705-1A92-45FF-A1C2-9CB2A328445E}" destId="{F2D374F1-406E-4A41-9E93-C37E751DC1A6}" srcOrd="0" destOrd="0" presId="urn:microsoft.com/office/officeart/2005/8/layout/hierarchy1"/>
    <dgm:cxn modelId="{212AA93D-FBB9-4B4E-88A8-D6159A0C28F4}" type="presParOf" srcId="{F2D374F1-406E-4A41-9E93-C37E751DC1A6}" destId="{79A21FFD-365B-4635-8399-EA43293F0FD0}" srcOrd="0" destOrd="0" presId="urn:microsoft.com/office/officeart/2005/8/layout/hierarchy1"/>
    <dgm:cxn modelId="{618682AC-63A3-49E3-AF33-45D995786879}" type="presParOf" srcId="{F2D374F1-406E-4A41-9E93-C37E751DC1A6}" destId="{CA3900EF-EEFB-42E8-A6FE-971A72F059F9}" srcOrd="1" destOrd="0" presId="urn:microsoft.com/office/officeart/2005/8/layout/hierarchy1"/>
    <dgm:cxn modelId="{69804759-9EB2-4B4D-9BEA-24C5DE439633}" type="presParOf" srcId="{F90BC705-1A92-45FF-A1C2-9CB2A328445E}" destId="{BFF7D147-1F5C-4A33-9094-B5215DD89AAA}" srcOrd="1" destOrd="0" presId="urn:microsoft.com/office/officeart/2005/8/layout/hierarchy1"/>
    <dgm:cxn modelId="{549E89D6-CDBF-4CCD-A330-0EC4C948EE67}" type="presParOf" srcId="{8EAAB0FB-9736-4235-899B-1EE0274CA70C}" destId="{70E0CE01-D3B5-4134-BF15-4A710B7A9CA2}" srcOrd="4" destOrd="0" presId="urn:microsoft.com/office/officeart/2005/8/layout/hierarchy1"/>
    <dgm:cxn modelId="{4A5AA56E-9479-4BCC-A3CB-346BF7365B9A}" type="presParOf" srcId="{70E0CE01-D3B5-4134-BF15-4A710B7A9CA2}" destId="{DD1ED46B-D396-44D5-85DC-D5F67BF8085E}" srcOrd="0" destOrd="0" presId="urn:microsoft.com/office/officeart/2005/8/layout/hierarchy1"/>
    <dgm:cxn modelId="{8DEDCA18-B386-4DC7-94EA-2FF476CF580C}" type="presParOf" srcId="{DD1ED46B-D396-44D5-85DC-D5F67BF8085E}" destId="{D25C8359-BCFB-4A4F-8E53-87BE71F0430F}" srcOrd="0" destOrd="0" presId="urn:microsoft.com/office/officeart/2005/8/layout/hierarchy1"/>
    <dgm:cxn modelId="{7B693FA3-1640-457A-B50F-DB5D260FBC20}" type="presParOf" srcId="{DD1ED46B-D396-44D5-85DC-D5F67BF8085E}" destId="{9346935E-A28C-472C-9C7A-3A2D484160C4}" srcOrd="1" destOrd="0" presId="urn:microsoft.com/office/officeart/2005/8/layout/hierarchy1"/>
    <dgm:cxn modelId="{C8424A40-9B6F-4563-B5EE-CC916284D861}" type="presParOf" srcId="{70E0CE01-D3B5-4134-BF15-4A710B7A9CA2}" destId="{8BF69BCC-1852-4315-B470-F90123B2DD3B}" srcOrd="1" destOrd="0" presId="urn:microsoft.com/office/officeart/2005/8/layout/hierarchy1"/>
    <dgm:cxn modelId="{1916B9EF-51E3-4623-98FD-ED38DD7B3094}" type="presParOf" srcId="{8BF69BCC-1852-4315-B470-F90123B2DD3B}" destId="{A75E7E67-E28A-4B74-BBC3-EC383C8F84A4}" srcOrd="0" destOrd="0" presId="urn:microsoft.com/office/officeart/2005/8/layout/hierarchy1"/>
    <dgm:cxn modelId="{7CFA1375-7ADF-40E1-BBC1-3F4E531F0191}" type="presParOf" srcId="{8BF69BCC-1852-4315-B470-F90123B2DD3B}" destId="{C3DF0F42-4035-4DB2-9D2B-F20C27AF33D8}" srcOrd="1" destOrd="0" presId="urn:microsoft.com/office/officeart/2005/8/layout/hierarchy1"/>
    <dgm:cxn modelId="{6C646CAB-401B-42B2-9D2B-36678D0874D8}" type="presParOf" srcId="{C3DF0F42-4035-4DB2-9D2B-F20C27AF33D8}" destId="{8492B9E8-DB32-455F-B4BF-588BC80FBCEE}" srcOrd="0" destOrd="0" presId="urn:microsoft.com/office/officeart/2005/8/layout/hierarchy1"/>
    <dgm:cxn modelId="{F7171BD9-8D2A-4627-A30C-FC5D10AE0DD5}" type="presParOf" srcId="{8492B9E8-DB32-455F-B4BF-588BC80FBCEE}" destId="{553036B7-4F97-49C5-8BE8-8E8D4059C45A}" srcOrd="0" destOrd="0" presId="urn:microsoft.com/office/officeart/2005/8/layout/hierarchy1"/>
    <dgm:cxn modelId="{00D9A0EB-8996-4960-AE8E-231E20B34301}" type="presParOf" srcId="{8492B9E8-DB32-455F-B4BF-588BC80FBCEE}" destId="{EDE5A996-4C10-41BC-928D-C3591E933BA6}" srcOrd="1" destOrd="0" presId="urn:microsoft.com/office/officeart/2005/8/layout/hierarchy1"/>
    <dgm:cxn modelId="{94D6072E-B2E6-4BA2-959D-52359970AD21}" type="presParOf" srcId="{C3DF0F42-4035-4DB2-9D2B-F20C27AF33D8}" destId="{A6A4E44A-F58E-44BD-BA3D-22995DAA93DC}" srcOrd="1" destOrd="0" presId="urn:microsoft.com/office/officeart/2005/8/layout/hierarchy1"/>
    <dgm:cxn modelId="{7D2C21FF-6F54-4130-8903-F1E99E3446CD}" type="presParOf" srcId="{A6A4E44A-F58E-44BD-BA3D-22995DAA93DC}" destId="{E44DC14C-CB82-408E-9C0B-05FF50D4DEB5}" srcOrd="0" destOrd="0" presId="urn:microsoft.com/office/officeart/2005/8/layout/hierarchy1"/>
    <dgm:cxn modelId="{79DC460E-2FBC-48C6-B7C8-56975B0F5157}" type="presParOf" srcId="{A6A4E44A-F58E-44BD-BA3D-22995DAA93DC}" destId="{22E0FED9-BD85-4E85-9ADF-7A4094DA6B29}" srcOrd="1" destOrd="0" presId="urn:microsoft.com/office/officeart/2005/8/layout/hierarchy1"/>
    <dgm:cxn modelId="{03514588-BCC3-4BC1-A1A3-898278B1F1FD}" type="presParOf" srcId="{22E0FED9-BD85-4E85-9ADF-7A4094DA6B29}" destId="{1EBB890E-4418-4A8E-8D03-E3304983D7BF}" srcOrd="0" destOrd="0" presId="urn:microsoft.com/office/officeart/2005/8/layout/hierarchy1"/>
    <dgm:cxn modelId="{C8EADDA3-C43E-4555-9C0A-DD7CBD3BF306}" type="presParOf" srcId="{1EBB890E-4418-4A8E-8D03-E3304983D7BF}" destId="{DCC475FD-5942-483B-951D-C2BBECBFC00A}" srcOrd="0" destOrd="0" presId="urn:microsoft.com/office/officeart/2005/8/layout/hierarchy1"/>
    <dgm:cxn modelId="{70657D99-6838-4A47-9D1D-86B6C7BF85A8}" type="presParOf" srcId="{1EBB890E-4418-4A8E-8D03-E3304983D7BF}" destId="{143FEF9F-D735-4B4D-BF3B-0A5B7A32136F}" srcOrd="1" destOrd="0" presId="urn:microsoft.com/office/officeart/2005/8/layout/hierarchy1"/>
    <dgm:cxn modelId="{C0F71242-D294-4F21-BA0A-AEB4BCC1D2B5}" type="presParOf" srcId="{22E0FED9-BD85-4E85-9ADF-7A4094DA6B29}" destId="{77DE511A-8FC0-420D-853D-FE147A77413F}" srcOrd="1" destOrd="0" presId="urn:microsoft.com/office/officeart/2005/8/layout/hierarchy1"/>
    <dgm:cxn modelId="{AC3BA576-1E0C-4273-9E38-7BE7BBFA205E}" type="presParOf" srcId="{8EAAB0FB-9736-4235-899B-1EE0274CA70C}" destId="{13275A63-1326-48BE-8790-11771F72567E}" srcOrd="5" destOrd="0" presId="urn:microsoft.com/office/officeart/2005/8/layout/hierarchy1"/>
    <dgm:cxn modelId="{C194E059-8F70-43CF-A973-5BD8DF155B86}" type="presParOf" srcId="{13275A63-1326-48BE-8790-11771F72567E}" destId="{EBAC7776-C901-413C-9415-5A3B65F6DCA7}" srcOrd="0" destOrd="0" presId="urn:microsoft.com/office/officeart/2005/8/layout/hierarchy1"/>
    <dgm:cxn modelId="{574E096A-B064-413B-A4E1-0FC9C3930FB9}" type="presParOf" srcId="{EBAC7776-C901-413C-9415-5A3B65F6DCA7}" destId="{C3B15ACC-5DAA-4FDD-BC73-38CD14C177C1}" srcOrd="0" destOrd="0" presId="urn:microsoft.com/office/officeart/2005/8/layout/hierarchy1"/>
    <dgm:cxn modelId="{11C0327B-4123-4979-9504-8A4FDA427327}" type="presParOf" srcId="{EBAC7776-C901-413C-9415-5A3B65F6DCA7}" destId="{981BBFFE-0119-43E6-94BB-05918BC4557C}" srcOrd="1" destOrd="0" presId="urn:microsoft.com/office/officeart/2005/8/layout/hierarchy1"/>
    <dgm:cxn modelId="{D6B0464C-6F85-44CA-8439-546F3ABB6280}" type="presParOf" srcId="{13275A63-1326-48BE-8790-11771F72567E}" destId="{26556645-9C06-427B-9842-4AD7BAA8F6EC}" srcOrd="1" destOrd="0" presId="urn:microsoft.com/office/officeart/2005/8/layout/hierarchy1"/>
    <dgm:cxn modelId="{43E2B133-225F-4F5E-9259-C551A7CFBF70}" type="presParOf" srcId="{26556645-9C06-427B-9842-4AD7BAA8F6EC}" destId="{13AAE6DE-EAC3-47AD-83BE-A22BF23582D0}" srcOrd="0" destOrd="0" presId="urn:microsoft.com/office/officeart/2005/8/layout/hierarchy1"/>
    <dgm:cxn modelId="{C9B3C989-D0EA-40E1-9265-ADD66BB41F2A}" type="presParOf" srcId="{26556645-9C06-427B-9842-4AD7BAA8F6EC}" destId="{BE154BEC-46E5-4B8D-A144-E02BAD0411EE}" srcOrd="1" destOrd="0" presId="urn:microsoft.com/office/officeart/2005/8/layout/hierarchy1"/>
    <dgm:cxn modelId="{690E02E8-284E-44F9-9F77-D194906DB867}" type="presParOf" srcId="{BE154BEC-46E5-4B8D-A144-E02BAD0411EE}" destId="{1D19783B-8E17-4982-8754-D749A49AA72F}" srcOrd="0" destOrd="0" presId="urn:microsoft.com/office/officeart/2005/8/layout/hierarchy1"/>
    <dgm:cxn modelId="{7A688404-599A-4393-A472-4FDB9DCB5888}" type="presParOf" srcId="{1D19783B-8E17-4982-8754-D749A49AA72F}" destId="{CC73F319-AD22-4A5E-820F-F1562E3E0F3C}" srcOrd="0" destOrd="0" presId="urn:microsoft.com/office/officeart/2005/8/layout/hierarchy1"/>
    <dgm:cxn modelId="{51F7E8B0-458F-4ACF-A1D7-032E270FE361}" type="presParOf" srcId="{1D19783B-8E17-4982-8754-D749A49AA72F}" destId="{2069BCFE-717E-472D-B406-C13CEAB873C6}" srcOrd="1" destOrd="0" presId="urn:microsoft.com/office/officeart/2005/8/layout/hierarchy1"/>
    <dgm:cxn modelId="{5F52A1F7-871D-48F1-9B01-6B7FF9B2BA87}" type="presParOf" srcId="{BE154BEC-46E5-4B8D-A144-E02BAD0411EE}" destId="{822DE7CD-A191-4A4C-8C81-5A500AD7730B}" srcOrd="1" destOrd="0" presId="urn:microsoft.com/office/officeart/2005/8/layout/hierarchy1"/>
    <dgm:cxn modelId="{068C3C6F-1596-4FA9-AF27-EDB5856E92E3}" type="presParOf" srcId="{822DE7CD-A191-4A4C-8C81-5A500AD7730B}" destId="{C8924548-6FCE-4541-BF5A-62044B7C7DF7}" srcOrd="0" destOrd="0" presId="urn:microsoft.com/office/officeart/2005/8/layout/hierarchy1"/>
    <dgm:cxn modelId="{20EFE0DD-5016-4BBB-913D-1F42B45AB54F}" type="presParOf" srcId="{822DE7CD-A191-4A4C-8C81-5A500AD7730B}" destId="{1339AF36-00D5-414D-AAAF-E188ABBC8439}" srcOrd="1" destOrd="0" presId="urn:microsoft.com/office/officeart/2005/8/layout/hierarchy1"/>
    <dgm:cxn modelId="{015DA7F3-0A69-4209-A059-701214D095A5}" type="presParOf" srcId="{1339AF36-00D5-414D-AAAF-E188ABBC8439}" destId="{5F4BB0BA-D2C1-4A3B-B1D6-EC302775A560}" srcOrd="0" destOrd="0" presId="urn:microsoft.com/office/officeart/2005/8/layout/hierarchy1"/>
    <dgm:cxn modelId="{C42636AD-B9CF-44ED-BA0D-1FC4C2AE4A01}" type="presParOf" srcId="{5F4BB0BA-D2C1-4A3B-B1D6-EC302775A560}" destId="{467B9E82-2D64-4E9A-AEF7-DD490D2B85CF}" srcOrd="0" destOrd="0" presId="urn:microsoft.com/office/officeart/2005/8/layout/hierarchy1"/>
    <dgm:cxn modelId="{B0D91719-AB73-486E-8231-F5E94532DE19}" type="presParOf" srcId="{5F4BB0BA-D2C1-4A3B-B1D6-EC302775A560}" destId="{6FBFC5C6-AA49-4261-A388-BA0888DD604E}" srcOrd="1" destOrd="0" presId="urn:microsoft.com/office/officeart/2005/8/layout/hierarchy1"/>
    <dgm:cxn modelId="{7B840EDF-1D2D-4C52-BFD5-9009808775DC}" type="presParOf" srcId="{1339AF36-00D5-414D-AAAF-E188ABBC8439}" destId="{9CA39760-DF5C-4D07-AA3A-565E716B645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CE250E-9436-4BDB-9D43-E5C38A17A3BA}" type="doc">
      <dgm:prSet loTypeId="urn:microsoft.com/office/officeart/2005/8/layout/hierarchy1" loCatId="hierarchy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D85BE80-D124-48B6-8B22-1C7963BA4622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ҰЛТТЫҚ ТЕХНОЛОГИЯЛАР</a:t>
          </a:r>
          <a:endParaRPr lang="ru-RU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ru-RU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ОБЛАЧНЫЕ ТЕХНОЛОГИИ</a:t>
          </a:r>
        </a:p>
      </dgm:t>
    </dgm:pt>
    <dgm:pt modelId="{E51D393E-0B77-4BD7-830D-CFABB72C0E4E}" type="parTrans" cxnId="{7B0C74FA-59C4-405D-BFBB-CDB1B47206AC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4FC7AC7-454F-4359-A586-475C6B0B416B}" type="sibTrans" cxnId="{7B0C74FA-59C4-405D-BFBB-CDB1B47206AC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38004D-1796-42EA-80DE-16106EC39E65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  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МОДЕЛЬДЕУ</a:t>
          </a:r>
          <a:endParaRPr lang="ru-RU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ru-RU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</a:t>
          </a: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МОДЕЛИРОВАНИЕ </a:t>
          </a:r>
          <a:endParaRPr lang="kk-KZ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en-US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9D2B89-B4F4-4188-92F1-FBD4C13D60B4}" type="parTrans" cxnId="{A38FDEC6-8374-4A25-BCDD-7AC85A6A2EC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225A81-3D24-47B6-A3BA-847A952B28AA}" type="sibTrans" cxnId="{A38FDEC6-8374-4A25-BCDD-7AC85A6A2EC6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AFF33B-939B-481A-839B-EA0E66E377D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МОБИЛЬДІ ҚОСЫМШАЛАР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МОБИЛЬНЫЕ ПРИЛОЖЕНИЯ</a:t>
          </a:r>
          <a:endParaRPr lang="ru-RU" sz="1200" b="1" i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A4A80E-1E10-4C57-A9DD-BD00E0ACBD97}" type="parTrans" cxnId="{DD47A41A-A04B-402B-948B-CEC174822BC7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A47C7D9-C746-4D6A-8B6D-EAA9A4DE3FC8}" type="sibTrans" cxnId="{DD47A41A-A04B-402B-948B-CEC174822BC7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DDA63B-4C84-48C1-9EBE-2519AC07DEC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IT</a:t>
          </a:r>
          <a:r>
            <a:rPr lang="kk-KZ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STARTUP</a:t>
          </a:r>
          <a:endParaRPr lang="kk-KZ" sz="1200" b="1" i="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85DC9F-EDB2-49B4-B25A-020EA0B13CF9}" type="parTrans" cxnId="{BED27BD6-D033-443F-975E-A5E58D5DDE1A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AF6B80-AFBD-45CF-9719-C43553B45AD9}" type="sibTrans" cxnId="{BED27BD6-D033-443F-975E-A5E58D5DDE1A}">
      <dgm:prSet/>
      <dgm:spPr/>
      <dgm:t>
        <a:bodyPr/>
        <a:lstStyle/>
        <a:p>
          <a:endParaRPr lang="ru-RU" sz="1200" b="1" i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D5D38B-C817-4AC7-9086-362998987A81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ЦИФРЛЫҚ САУАТТЫЛЫҚ  </a:t>
          </a:r>
          <a:endParaRPr lang="en-US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ru-RU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ЦИФРОВАЯ ГРАМОТНОСТЬ</a:t>
          </a:r>
          <a:endParaRPr lang="kk-KZ" sz="1200" b="1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AEAD994-9D8E-4857-A123-679DAECBCDAF}" type="parTrans" cxnId="{2D2A5EED-968E-46F0-817B-388512B6A01C}">
      <dgm:prSet/>
      <dgm:spPr/>
      <dgm:t>
        <a:bodyPr/>
        <a:lstStyle/>
        <a:p>
          <a:endParaRPr lang="ru-RU" sz="1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C5B9155-D255-4772-B227-E703838E2559}" type="sibTrans" cxnId="{2D2A5EED-968E-46F0-817B-388512B6A01C}">
      <dgm:prSet/>
      <dgm:spPr/>
      <dgm:t>
        <a:bodyPr/>
        <a:lstStyle/>
        <a:p>
          <a:endParaRPr lang="ru-RU" sz="1200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B834C8-2898-47E2-9F1F-EDED5BDBBD30}" type="asst">
      <dgm:prSet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Бұлттық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деректер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қоймасы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8F674C-1205-4350-B052-68FABF2E7284}" type="parTrans" cxnId="{1D3DB9F5-551D-464E-9F5B-AC88E0E7953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06956A-9C90-4558-963A-AC8A29336141}" type="sibTrans" cxnId="{1D3DB9F5-551D-464E-9F5B-AC88E0E79535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D54BD3-FACD-4E7A-AD2A-A7B98A2F45D1}" type="asst">
      <dgm:prSet custT="1"/>
      <dgm:spPr/>
      <dgm:t>
        <a:bodyPr/>
        <a:lstStyle/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и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виртуалный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F2203B8-0B98-4522-A894-7340EF19CEA0}" type="parTrans" cxnId="{65713444-8092-47F9-91E0-668017587520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10F27-8D93-4557-968A-30E2FDCEDE06}" type="sibTrans" cxnId="{65713444-8092-47F9-91E0-668017587520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36AEAB-EF11-446B-B195-07ADBA14B81A}" type="asst">
      <dgm:prSet custT="1"/>
      <dgm:spPr/>
      <dgm:t>
        <a:bodyPr/>
        <a:lstStyle/>
        <a:p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Мобильді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мобильных приложений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8A883F-75A7-47B6-81EE-472C47E42B54}" type="parTrans" cxnId="{E9521215-AF13-4617-8CE8-EA8EB264479D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E6078D-3E17-4EA0-AFA2-3E7B545BBC2D}" type="sibTrans" cxnId="{E9521215-AF13-4617-8CE8-EA8EB264479D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A5764B-5302-4B18-BEA2-D3C7F60142B7}" type="asst">
      <dgm:prSet custT="1"/>
      <dgm:spPr/>
      <dgm:t>
        <a:bodyPr/>
        <a:lstStyle/>
        <a:p>
          <a:r>
            <a: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</a:t>
          </a:r>
          <a:endParaRPr lang="ru-RU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US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реклама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5CCE96-BBE1-44BB-8B11-413198D06649}" type="parTrans" cxnId="{F208C638-3FFE-4FE9-AF3F-CC6AD2DA804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6D9415-B4CB-4906-87F1-4F78EC58CAD3}" type="sibTrans" cxnId="{F208C638-3FFE-4FE9-AF3F-CC6AD2DA804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78A6F2-A879-446A-A81B-869E81C5DC30}" type="asst">
      <dgm:prSet custT="1"/>
      <dgm:spPr/>
      <dgm:t>
        <a:bodyPr/>
        <a:lstStyle/>
        <a:p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цифрлық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қолтаңба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сертификат</a:t>
          </a:r>
        </a:p>
        <a:p>
          <a:endParaRPr lang="kk-KZ" sz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Электронная цифровая подпись и сертификат 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6F4000-2D27-483B-9A93-C82F29C974C5}" type="parTrans" cxnId="{BB7E60BD-F5F9-4039-A46E-BBA8FFDA4FF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0AB52D-E098-49F8-841D-B0D54E349EA8}" type="sibTrans" cxnId="{BB7E60BD-F5F9-4039-A46E-BBA8FFDA4FF4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22D8B6-E6FF-4CE2-918F-FFE65E99726D}" type="asst">
      <dgm:prSet custT="1"/>
      <dgm:spPr/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Google Apps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8BB4B4-5650-48FF-86A2-B1EEC6E273C5}" type="parTrans" cxnId="{82590EBA-4143-45AD-B601-3D882165CD99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4A2F6F-ABA8-45A3-BB56-9D66B593CC0E}" type="sibTrans" cxnId="{82590EBA-4143-45AD-B601-3D882165CD99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3ECE2D-10FA-4303-9934-3FEA751AA886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Image Composite Editor</a:t>
          </a:r>
        </a:p>
        <a:p>
          <a:r>
            <a:rPr lang="en-US" sz="1200" b="1" i="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Kolor</a:t>
          </a:r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i="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Panotour</a:t>
          </a:r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2.3.2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098952-71B3-4A14-AA37-DE37F9FCF259}" type="parTrans" cxnId="{694D1AE9-8468-415C-81E4-E572A741A04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EDA711-E420-4247-B838-7A273A14EDC4}" type="sibTrans" cxnId="{694D1AE9-8468-415C-81E4-E572A741A04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D435DF-7829-4211-A720-8C78520BAFA5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MIT App Inventor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462CDB-BD01-4739-BB3B-5EF9BBB45E36}" type="parTrans" cxnId="{2757FCB8-5A34-45D9-AA97-CC041D1F785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74C467-7E16-4173-8AE4-83252EF6BE41}" type="sibTrans" cxnId="{2757FCB8-5A34-45D9-AA97-CC041D1F7856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FA8AD2-46A8-4704-B07A-41503D79E993}" type="asst">
      <dgm:prSet custT="1"/>
      <dgm:spPr/>
      <dgm:t>
        <a:bodyPr/>
        <a:lstStyle/>
        <a:p>
          <a:r>
            <a:rPr lang="en-US" sz="1200" b="1" i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www.canva.com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4E0B1B-C280-4D15-9D3A-6462E6FB04B3}" type="parTrans" cxnId="{97567693-D479-41AE-8279-539FBD3DF97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99B8AE-4B8A-4629-B9B2-732F90F271E4}" type="sibTrans" cxnId="{97567693-D479-41AE-8279-539FBD3DF97C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B2FF72-0E9B-441C-A5B4-561CF7E55115}" type="asst">
      <dgm:prSet custT="1"/>
      <dgm:spPr/>
      <dgm:t>
        <a:bodyPr/>
        <a:lstStyle/>
        <a:p>
          <a:r>
            <a:rPr lang="en-US" sz="12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www.egov.kz</a:t>
          </a:r>
          <a:endParaRPr lang="ru-RU" sz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68E812-F292-4B80-869B-3B8CF06BA3C6}" type="parTrans" cxnId="{98C8BD20-2B59-47C5-9CCE-B4CC5C9301B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B21CB5-4FDA-401A-8944-0832A87449AB}" type="sibTrans" cxnId="{98C8BD20-2B59-47C5-9CCE-B4CC5C9301BB}">
      <dgm:prSet/>
      <dgm:spPr/>
      <dgm:t>
        <a:bodyPr/>
        <a:lstStyle/>
        <a:p>
          <a:endParaRPr lang="ru-RU" sz="120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069373-538E-4207-A73B-336B5AC61483}" type="pres">
      <dgm:prSet presAssocID="{89CE250E-9436-4BDB-9D43-E5C38A17A3B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0696BD0-4F2B-46A8-8225-71A6A8691CDA}" type="pres">
      <dgm:prSet presAssocID="{AD85BE80-D124-48B6-8B22-1C7963BA4622}" presName="hierRoot1" presStyleCnt="0"/>
      <dgm:spPr/>
      <dgm:t>
        <a:bodyPr/>
        <a:lstStyle/>
        <a:p>
          <a:endParaRPr lang="ru-RU"/>
        </a:p>
      </dgm:t>
    </dgm:pt>
    <dgm:pt modelId="{1036C925-ACB0-4203-BFA9-B974812E3513}" type="pres">
      <dgm:prSet presAssocID="{AD85BE80-D124-48B6-8B22-1C7963BA4622}" presName="composite" presStyleCnt="0"/>
      <dgm:spPr/>
      <dgm:t>
        <a:bodyPr/>
        <a:lstStyle/>
        <a:p>
          <a:endParaRPr lang="ru-RU"/>
        </a:p>
      </dgm:t>
    </dgm:pt>
    <dgm:pt modelId="{D80A2572-58BB-4F50-B66A-3589EBFC16A9}" type="pres">
      <dgm:prSet presAssocID="{AD85BE80-D124-48B6-8B22-1C7963BA4622}" presName="background" presStyleLbl="node0" presStyleIdx="0" presStyleCnt="5"/>
      <dgm:spPr/>
      <dgm:t>
        <a:bodyPr/>
        <a:lstStyle/>
        <a:p>
          <a:endParaRPr lang="ru-RU"/>
        </a:p>
      </dgm:t>
    </dgm:pt>
    <dgm:pt modelId="{F120783A-6FA7-4A4E-808E-CC32968E9BD6}" type="pres">
      <dgm:prSet presAssocID="{AD85BE80-D124-48B6-8B22-1C7963BA4622}" presName="text" presStyleLbl="fgAcc0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081A9F2-12EF-47E6-90EA-A83E4648447E}" type="pres">
      <dgm:prSet presAssocID="{AD85BE80-D124-48B6-8B22-1C7963BA4622}" presName="hierChild2" presStyleCnt="0"/>
      <dgm:spPr/>
      <dgm:t>
        <a:bodyPr/>
        <a:lstStyle/>
        <a:p>
          <a:endParaRPr lang="ru-RU"/>
        </a:p>
      </dgm:t>
    </dgm:pt>
    <dgm:pt modelId="{E73732E4-C732-4E8B-90FA-9D811B639BDB}" type="pres">
      <dgm:prSet presAssocID="{F98F674C-1205-4350-B052-68FABF2E7284}" presName="Name10" presStyleLbl="parChTrans1D2" presStyleIdx="0" presStyleCnt="5"/>
      <dgm:spPr/>
      <dgm:t>
        <a:bodyPr/>
        <a:lstStyle/>
        <a:p>
          <a:endParaRPr lang="ru-RU"/>
        </a:p>
      </dgm:t>
    </dgm:pt>
    <dgm:pt modelId="{CEF0F283-6ACD-4ED1-B4EB-65043AC3068D}" type="pres">
      <dgm:prSet presAssocID="{F5B834C8-2898-47E2-9F1F-EDED5BDBBD30}" presName="hierRoot2" presStyleCnt="0"/>
      <dgm:spPr/>
      <dgm:t>
        <a:bodyPr/>
        <a:lstStyle/>
        <a:p>
          <a:endParaRPr lang="ru-RU"/>
        </a:p>
      </dgm:t>
    </dgm:pt>
    <dgm:pt modelId="{63B23B09-9827-4F33-850F-9051E86DDAE1}" type="pres">
      <dgm:prSet presAssocID="{F5B834C8-2898-47E2-9F1F-EDED5BDBBD30}" presName="composite2" presStyleCnt="0"/>
      <dgm:spPr/>
      <dgm:t>
        <a:bodyPr/>
        <a:lstStyle/>
        <a:p>
          <a:endParaRPr lang="ru-RU"/>
        </a:p>
      </dgm:t>
    </dgm:pt>
    <dgm:pt modelId="{37C09DF2-D4A5-4E7B-B02B-F41EECE7CD39}" type="pres">
      <dgm:prSet presAssocID="{F5B834C8-2898-47E2-9F1F-EDED5BDBBD30}" presName="background2" presStyleLbl="asst1" presStyleIdx="0" presStyleCnt="10"/>
      <dgm:spPr/>
      <dgm:t>
        <a:bodyPr/>
        <a:lstStyle/>
        <a:p>
          <a:endParaRPr lang="ru-RU"/>
        </a:p>
      </dgm:t>
    </dgm:pt>
    <dgm:pt modelId="{B77BEE36-1EC0-401D-B78C-9F704FFB80F2}" type="pres">
      <dgm:prSet presAssocID="{F5B834C8-2898-47E2-9F1F-EDED5BDBBD30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8CEADC-16E7-410A-8238-36B0F5420354}" type="pres">
      <dgm:prSet presAssocID="{F5B834C8-2898-47E2-9F1F-EDED5BDBBD30}" presName="hierChild3" presStyleCnt="0"/>
      <dgm:spPr/>
      <dgm:t>
        <a:bodyPr/>
        <a:lstStyle/>
        <a:p>
          <a:endParaRPr lang="ru-RU"/>
        </a:p>
      </dgm:t>
    </dgm:pt>
    <dgm:pt modelId="{917DBD0A-5FA0-4064-98A6-159F3CFE2EE9}" type="pres">
      <dgm:prSet presAssocID="{D48BB4B4-5650-48FF-86A2-B1EEC6E273C5}" presName="Name17" presStyleLbl="parChTrans1D3" presStyleIdx="0" presStyleCnt="5"/>
      <dgm:spPr/>
      <dgm:t>
        <a:bodyPr/>
        <a:lstStyle/>
        <a:p>
          <a:endParaRPr lang="ru-RU"/>
        </a:p>
      </dgm:t>
    </dgm:pt>
    <dgm:pt modelId="{F7495D48-64E4-4BB8-B569-F2A951CD1403}" type="pres">
      <dgm:prSet presAssocID="{4222D8B6-E6FF-4CE2-918F-FFE65E99726D}" presName="hierRoot3" presStyleCnt="0"/>
      <dgm:spPr/>
      <dgm:t>
        <a:bodyPr/>
        <a:lstStyle/>
        <a:p>
          <a:endParaRPr lang="ru-RU"/>
        </a:p>
      </dgm:t>
    </dgm:pt>
    <dgm:pt modelId="{8FAACAD0-0F6D-487E-B248-3F76E0286FAC}" type="pres">
      <dgm:prSet presAssocID="{4222D8B6-E6FF-4CE2-918F-FFE65E99726D}" presName="composite3" presStyleCnt="0"/>
      <dgm:spPr/>
      <dgm:t>
        <a:bodyPr/>
        <a:lstStyle/>
        <a:p>
          <a:endParaRPr lang="ru-RU"/>
        </a:p>
      </dgm:t>
    </dgm:pt>
    <dgm:pt modelId="{D90B812E-A592-46F1-BEFD-1D53CE4AD991}" type="pres">
      <dgm:prSet presAssocID="{4222D8B6-E6FF-4CE2-918F-FFE65E99726D}" presName="background3" presStyleLbl="asst1" presStyleIdx="1" presStyleCnt="10"/>
      <dgm:spPr/>
      <dgm:t>
        <a:bodyPr/>
        <a:lstStyle/>
        <a:p>
          <a:endParaRPr lang="ru-RU"/>
        </a:p>
      </dgm:t>
    </dgm:pt>
    <dgm:pt modelId="{57418FEA-C444-4DB7-9394-B57B4F08F820}" type="pres">
      <dgm:prSet presAssocID="{4222D8B6-E6FF-4CE2-918F-FFE65E99726D}" presName="text3" presStyleLbl="fgAcc3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A4CD95-EADB-43C7-B6AD-0FE27FF3E5EA}" type="pres">
      <dgm:prSet presAssocID="{4222D8B6-E6FF-4CE2-918F-FFE65E99726D}" presName="hierChild4" presStyleCnt="0"/>
      <dgm:spPr/>
      <dgm:t>
        <a:bodyPr/>
        <a:lstStyle/>
        <a:p>
          <a:endParaRPr lang="ru-RU"/>
        </a:p>
      </dgm:t>
    </dgm:pt>
    <dgm:pt modelId="{DFB73E1B-9C54-4326-BFF7-625E1EA5536B}" type="pres">
      <dgm:prSet presAssocID="{1638004D-1796-42EA-80DE-16106EC39E65}" presName="hierRoot1" presStyleCnt="0"/>
      <dgm:spPr/>
      <dgm:t>
        <a:bodyPr/>
        <a:lstStyle/>
        <a:p>
          <a:endParaRPr lang="ru-RU"/>
        </a:p>
      </dgm:t>
    </dgm:pt>
    <dgm:pt modelId="{3046E707-84FF-4BD1-96DC-17A884E40025}" type="pres">
      <dgm:prSet presAssocID="{1638004D-1796-42EA-80DE-16106EC39E65}" presName="composite" presStyleCnt="0"/>
      <dgm:spPr/>
      <dgm:t>
        <a:bodyPr/>
        <a:lstStyle/>
        <a:p>
          <a:endParaRPr lang="ru-RU"/>
        </a:p>
      </dgm:t>
    </dgm:pt>
    <dgm:pt modelId="{4B24679C-CC07-425E-A218-2B75ECA119E2}" type="pres">
      <dgm:prSet presAssocID="{1638004D-1796-42EA-80DE-16106EC39E65}" presName="background" presStyleLbl="node0" presStyleIdx="1" presStyleCnt="5"/>
      <dgm:spPr/>
      <dgm:t>
        <a:bodyPr/>
        <a:lstStyle/>
        <a:p>
          <a:endParaRPr lang="ru-RU"/>
        </a:p>
      </dgm:t>
    </dgm:pt>
    <dgm:pt modelId="{F8972A81-5B6B-4991-8D97-C8C0FF70BDFD}" type="pres">
      <dgm:prSet presAssocID="{1638004D-1796-42EA-80DE-16106EC39E65}" presName="text" presStyleLbl="fgAcc0" presStyleIdx="1" presStyleCnt="5" custScaleX="114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FAFA223-D608-4AB3-A01F-74FFB9FC0B39}" type="pres">
      <dgm:prSet presAssocID="{1638004D-1796-42EA-80DE-16106EC39E65}" presName="hierChild2" presStyleCnt="0"/>
      <dgm:spPr/>
      <dgm:t>
        <a:bodyPr/>
        <a:lstStyle/>
        <a:p>
          <a:endParaRPr lang="ru-RU"/>
        </a:p>
      </dgm:t>
    </dgm:pt>
    <dgm:pt modelId="{55E490C1-20D1-4166-A8A5-1F023724EE28}" type="pres">
      <dgm:prSet presAssocID="{9F2203B8-0B98-4522-A894-7340EF19CEA0}" presName="Name10" presStyleLbl="parChTrans1D2" presStyleIdx="1" presStyleCnt="5"/>
      <dgm:spPr/>
      <dgm:t>
        <a:bodyPr/>
        <a:lstStyle/>
        <a:p>
          <a:endParaRPr lang="ru-RU"/>
        </a:p>
      </dgm:t>
    </dgm:pt>
    <dgm:pt modelId="{A7C6EB1A-3E43-4E46-BA03-353048BC9454}" type="pres">
      <dgm:prSet presAssocID="{D5D54BD3-FACD-4E7A-AD2A-A7B98A2F45D1}" presName="hierRoot2" presStyleCnt="0"/>
      <dgm:spPr/>
      <dgm:t>
        <a:bodyPr/>
        <a:lstStyle/>
        <a:p>
          <a:endParaRPr lang="ru-RU"/>
        </a:p>
      </dgm:t>
    </dgm:pt>
    <dgm:pt modelId="{8E406002-87DF-4FCF-8243-CFD0EE885ADB}" type="pres">
      <dgm:prSet presAssocID="{D5D54BD3-FACD-4E7A-AD2A-A7B98A2F45D1}" presName="composite2" presStyleCnt="0"/>
      <dgm:spPr/>
      <dgm:t>
        <a:bodyPr/>
        <a:lstStyle/>
        <a:p>
          <a:endParaRPr lang="ru-RU"/>
        </a:p>
      </dgm:t>
    </dgm:pt>
    <dgm:pt modelId="{A8089BDB-79DA-4012-89CE-AE52D625FB02}" type="pres">
      <dgm:prSet presAssocID="{D5D54BD3-FACD-4E7A-AD2A-A7B98A2F45D1}" presName="background2" presStyleLbl="asst1" presStyleIdx="2" presStyleCnt="10"/>
      <dgm:spPr/>
      <dgm:t>
        <a:bodyPr/>
        <a:lstStyle/>
        <a:p>
          <a:endParaRPr lang="ru-RU"/>
        </a:p>
      </dgm:t>
    </dgm:pt>
    <dgm:pt modelId="{50FC2C3E-DA8B-41A5-BE22-B441A94FB870}" type="pres">
      <dgm:prSet presAssocID="{D5D54BD3-FACD-4E7A-AD2A-A7B98A2F45D1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08BF33-7430-4511-8058-AF312D22AAC2}" type="pres">
      <dgm:prSet presAssocID="{D5D54BD3-FACD-4E7A-AD2A-A7B98A2F45D1}" presName="hierChild3" presStyleCnt="0"/>
      <dgm:spPr/>
      <dgm:t>
        <a:bodyPr/>
        <a:lstStyle/>
        <a:p>
          <a:endParaRPr lang="ru-RU"/>
        </a:p>
      </dgm:t>
    </dgm:pt>
    <dgm:pt modelId="{4646D211-1258-4DCA-9E3E-EDA6741CD4D0}" type="pres">
      <dgm:prSet presAssocID="{5F098952-71B3-4A14-AA37-DE37F9FCF259}" presName="Name17" presStyleLbl="parChTrans1D3" presStyleIdx="1" presStyleCnt="5"/>
      <dgm:spPr/>
      <dgm:t>
        <a:bodyPr/>
        <a:lstStyle/>
        <a:p>
          <a:endParaRPr lang="ru-RU"/>
        </a:p>
      </dgm:t>
    </dgm:pt>
    <dgm:pt modelId="{E45C4B3B-8393-46D0-8ADB-2F19AAC14BFE}" type="pres">
      <dgm:prSet presAssocID="{063ECE2D-10FA-4303-9934-3FEA751AA886}" presName="hierRoot3" presStyleCnt="0"/>
      <dgm:spPr/>
      <dgm:t>
        <a:bodyPr/>
        <a:lstStyle/>
        <a:p>
          <a:endParaRPr lang="ru-RU"/>
        </a:p>
      </dgm:t>
    </dgm:pt>
    <dgm:pt modelId="{38CCE8F1-A322-4BCD-A570-DCAF2820796A}" type="pres">
      <dgm:prSet presAssocID="{063ECE2D-10FA-4303-9934-3FEA751AA886}" presName="composite3" presStyleCnt="0"/>
      <dgm:spPr/>
      <dgm:t>
        <a:bodyPr/>
        <a:lstStyle/>
        <a:p>
          <a:endParaRPr lang="ru-RU"/>
        </a:p>
      </dgm:t>
    </dgm:pt>
    <dgm:pt modelId="{6F0D352E-7566-431B-854B-84761265A869}" type="pres">
      <dgm:prSet presAssocID="{063ECE2D-10FA-4303-9934-3FEA751AA886}" presName="background3" presStyleLbl="asst1" presStyleIdx="3" presStyleCnt="10"/>
      <dgm:spPr/>
      <dgm:t>
        <a:bodyPr/>
        <a:lstStyle/>
        <a:p>
          <a:endParaRPr lang="ru-RU"/>
        </a:p>
      </dgm:t>
    </dgm:pt>
    <dgm:pt modelId="{B25ED3CD-38CA-4326-9B29-72A6DF4B6D2C}" type="pres">
      <dgm:prSet presAssocID="{063ECE2D-10FA-4303-9934-3FEA751AA886}" presName="text3" presStyleLbl="fgAcc3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2D28A3-6C12-4365-A0BD-24A5DD8E989E}" type="pres">
      <dgm:prSet presAssocID="{063ECE2D-10FA-4303-9934-3FEA751AA886}" presName="hierChild4" presStyleCnt="0"/>
      <dgm:spPr/>
      <dgm:t>
        <a:bodyPr/>
        <a:lstStyle/>
        <a:p>
          <a:endParaRPr lang="ru-RU"/>
        </a:p>
      </dgm:t>
    </dgm:pt>
    <dgm:pt modelId="{95959296-66BB-492D-8192-03334A53659E}" type="pres">
      <dgm:prSet presAssocID="{D0AFF33B-939B-481A-839B-EA0E66E377D0}" presName="hierRoot1" presStyleCnt="0"/>
      <dgm:spPr/>
      <dgm:t>
        <a:bodyPr/>
        <a:lstStyle/>
        <a:p>
          <a:endParaRPr lang="ru-RU"/>
        </a:p>
      </dgm:t>
    </dgm:pt>
    <dgm:pt modelId="{B7C199A0-0AA5-46AB-9E0D-2F16C548819B}" type="pres">
      <dgm:prSet presAssocID="{D0AFF33B-939B-481A-839B-EA0E66E377D0}" presName="composite" presStyleCnt="0"/>
      <dgm:spPr/>
      <dgm:t>
        <a:bodyPr/>
        <a:lstStyle/>
        <a:p>
          <a:endParaRPr lang="ru-RU"/>
        </a:p>
      </dgm:t>
    </dgm:pt>
    <dgm:pt modelId="{B96042E9-343A-4437-9CD9-EDB9777191AC}" type="pres">
      <dgm:prSet presAssocID="{D0AFF33B-939B-481A-839B-EA0E66E377D0}" presName="background" presStyleLbl="node0" presStyleIdx="2" presStyleCnt="5"/>
      <dgm:spPr/>
      <dgm:t>
        <a:bodyPr/>
        <a:lstStyle/>
        <a:p>
          <a:endParaRPr lang="ru-RU"/>
        </a:p>
      </dgm:t>
    </dgm:pt>
    <dgm:pt modelId="{B4C0EB37-12BE-4A18-B0A9-05D28C71A5CD}" type="pres">
      <dgm:prSet presAssocID="{D0AFF33B-939B-481A-839B-EA0E66E377D0}" presName="text" presStyleLbl="fgAcc0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BF3F15A-B65E-4A7F-B4AE-A549DF20BF66}" type="pres">
      <dgm:prSet presAssocID="{D0AFF33B-939B-481A-839B-EA0E66E377D0}" presName="hierChild2" presStyleCnt="0"/>
      <dgm:spPr/>
      <dgm:t>
        <a:bodyPr/>
        <a:lstStyle/>
        <a:p>
          <a:endParaRPr lang="ru-RU"/>
        </a:p>
      </dgm:t>
    </dgm:pt>
    <dgm:pt modelId="{F3D444F5-4F7E-4D51-B5CB-515E7AC6C5FB}" type="pres">
      <dgm:prSet presAssocID="{A48A883F-75A7-47B6-81EE-472C47E42B54}" presName="Name10" presStyleLbl="parChTrans1D2" presStyleIdx="2" presStyleCnt="5"/>
      <dgm:spPr/>
      <dgm:t>
        <a:bodyPr/>
        <a:lstStyle/>
        <a:p>
          <a:endParaRPr lang="ru-RU"/>
        </a:p>
      </dgm:t>
    </dgm:pt>
    <dgm:pt modelId="{A3B961CD-92B5-48B3-9131-D002B3F07E6B}" type="pres">
      <dgm:prSet presAssocID="{1436AEAB-EF11-446B-B195-07ADBA14B81A}" presName="hierRoot2" presStyleCnt="0"/>
      <dgm:spPr/>
      <dgm:t>
        <a:bodyPr/>
        <a:lstStyle/>
        <a:p>
          <a:endParaRPr lang="ru-RU"/>
        </a:p>
      </dgm:t>
    </dgm:pt>
    <dgm:pt modelId="{DC565456-85F7-48DC-A599-399A100C7464}" type="pres">
      <dgm:prSet presAssocID="{1436AEAB-EF11-446B-B195-07ADBA14B81A}" presName="composite2" presStyleCnt="0"/>
      <dgm:spPr/>
      <dgm:t>
        <a:bodyPr/>
        <a:lstStyle/>
        <a:p>
          <a:endParaRPr lang="ru-RU"/>
        </a:p>
      </dgm:t>
    </dgm:pt>
    <dgm:pt modelId="{CA5D02F4-1A42-4309-BECB-36A25BEE740A}" type="pres">
      <dgm:prSet presAssocID="{1436AEAB-EF11-446B-B195-07ADBA14B81A}" presName="background2" presStyleLbl="asst1" presStyleIdx="4" presStyleCnt="10"/>
      <dgm:spPr/>
      <dgm:t>
        <a:bodyPr/>
        <a:lstStyle/>
        <a:p>
          <a:endParaRPr lang="ru-RU"/>
        </a:p>
      </dgm:t>
    </dgm:pt>
    <dgm:pt modelId="{C3257688-5494-4991-89DC-CB887C0DC03C}" type="pres">
      <dgm:prSet presAssocID="{1436AEAB-EF11-446B-B195-07ADBA14B81A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134C1B9-EFAA-4F5E-86E0-6F29DEAF2D4A}" type="pres">
      <dgm:prSet presAssocID="{1436AEAB-EF11-446B-B195-07ADBA14B81A}" presName="hierChild3" presStyleCnt="0"/>
      <dgm:spPr/>
      <dgm:t>
        <a:bodyPr/>
        <a:lstStyle/>
        <a:p>
          <a:endParaRPr lang="ru-RU"/>
        </a:p>
      </dgm:t>
    </dgm:pt>
    <dgm:pt modelId="{0B8EDC3E-5982-4D04-9DFA-BA2C15029335}" type="pres">
      <dgm:prSet presAssocID="{12462CDB-BD01-4739-BB3B-5EF9BBB45E36}" presName="Name17" presStyleLbl="parChTrans1D3" presStyleIdx="2" presStyleCnt="5"/>
      <dgm:spPr/>
      <dgm:t>
        <a:bodyPr/>
        <a:lstStyle/>
        <a:p>
          <a:endParaRPr lang="ru-RU"/>
        </a:p>
      </dgm:t>
    </dgm:pt>
    <dgm:pt modelId="{AE6ED3D4-5C00-4844-BEA9-A59963D80CC5}" type="pres">
      <dgm:prSet presAssocID="{B7D435DF-7829-4211-A720-8C78520BAFA5}" presName="hierRoot3" presStyleCnt="0"/>
      <dgm:spPr/>
      <dgm:t>
        <a:bodyPr/>
        <a:lstStyle/>
        <a:p>
          <a:endParaRPr lang="ru-RU"/>
        </a:p>
      </dgm:t>
    </dgm:pt>
    <dgm:pt modelId="{F552E645-F502-4378-A4E7-B421DE36BC16}" type="pres">
      <dgm:prSet presAssocID="{B7D435DF-7829-4211-A720-8C78520BAFA5}" presName="composite3" presStyleCnt="0"/>
      <dgm:spPr/>
      <dgm:t>
        <a:bodyPr/>
        <a:lstStyle/>
        <a:p>
          <a:endParaRPr lang="ru-RU"/>
        </a:p>
      </dgm:t>
    </dgm:pt>
    <dgm:pt modelId="{11025309-E92C-4404-BF26-B24EE4A13101}" type="pres">
      <dgm:prSet presAssocID="{B7D435DF-7829-4211-A720-8C78520BAFA5}" presName="background3" presStyleLbl="asst1" presStyleIdx="5" presStyleCnt="10"/>
      <dgm:spPr/>
      <dgm:t>
        <a:bodyPr/>
        <a:lstStyle/>
        <a:p>
          <a:endParaRPr lang="ru-RU"/>
        </a:p>
      </dgm:t>
    </dgm:pt>
    <dgm:pt modelId="{13D10600-FF7E-47C3-922D-B6E9602B07FF}" type="pres">
      <dgm:prSet presAssocID="{B7D435DF-7829-4211-A720-8C78520BAFA5}" presName="text3" presStyleLbl="fgAcc3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E6192B-88B1-4F72-811A-AC9A6E1D4EA3}" type="pres">
      <dgm:prSet presAssocID="{B7D435DF-7829-4211-A720-8C78520BAFA5}" presName="hierChild4" presStyleCnt="0"/>
      <dgm:spPr/>
      <dgm:t>
        <a:bodyPr/>
        <a:lstStyle/>
        <a:p>
          <a:endParaRPr lang="ru-RU"/>
        </a:p>
      </dgm:t>
    </dgm:pt>
    <dgm:pt modelId="{B7647673-D152-4544-9786-D34780EBBBB0}" type="pres">
      <dgm:prSet presAssocID="{A9DDA63B-4C84-48C1-9EBE-2519AC07DEC6}" presName="hierRoot1" presStyleCnt="0"/>
      <dgm:spPr/>
      <dgm:t>
        <a:bodyPr/>
        <a:lstStyle/>
        <a:p>
          <a:endParaRPr lang="ru-RU"/>
        </a:p>
      </dgm:t>
    </dgm:pt>
    <dgm:pt modelId="{11C43891-09AF-4941-B724-A28F659F5E46}" type="pres">
      <dgm:prSet presAssocID="{A9DDA63B-4C84-48C1-9EBE-2519AC07DEC6}" presName="composite" presStyleCnt="0"/>
      <dgm:spPr/>
      <dgm:t>
        <a:bodyPr/>
        <a:lstStyle/>
        <a:p>
          <a:endParaRPr lang="ru-RU"/>
        </a:p>
      </dgm:t>
    </dgm:pt>
    <dgm:pt modelId="{A6D5B5B1-7AE1-4DE0-B448-08C730F88E24}" type="pres">
      <dgm:prSet presAssocID="{A9DDA63B-4C84-48C1-9EBE-2519AC07DEC6}" presName="background" presStyleLbl="node0" presStyleIdx="3" presStyleCnt="5"/>
      <dgm:spPr/>
      <dgm:t>
        <a:bodyPr/>
        <a:lstStyle/>
        <a:p>
          <a:endParaRPr lang="ru-RU"/>
        </a:p>
      </dgm:t>
    </dgm:pt>
    <dgm:pt modelId="{1FD5CBF1-3859-4D7F-BC81-12772E012468}" type="pres">
      <dgm:prSet presAssocID="{A9DDA63B-4C84-48C1-9EBE-2519AC07DEC6}" presName="text" presStyleLbl="fgAcc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AEBD391-C088-4F76-87EA-CDD32788D901}" type="pres">
      <dgm:prSet presAssocID="{A9DDA63B-4C84-48C1-9EBE-2519AC07DEC6}" presName="hierChild2" presStyleCnt="0"/>
      <dgm:spPr/>
      <dgm:t>
        <a:bodyPr/>
        <a:lstStyle/>
        <a:p>
          <a:endParaRPr lang="ru-RU"/>
        </a:p>
      </dgm:t>
    </dgm:pt>
    <dgm:pt modelId="{9163A6B6-8F65-4382-93E3-B45FF964B31E}" type="pres">
      <dgm:prSet presAssocID="{2D5CCE96-BBE1-44BB-8B11-413198D06649}" presName="Name10" presStyleLbl="parChTrans1D2" presStyleIdx="3" presStyleCnt="5"/>
      <dgm:spPr/>
      <dgm:t>
        <a:bodyPr/>
        <a:lstStyle/>
        <a:p>
          <a:endParaRPr lang="ru-RU"/>
        </a:p>
      </dgm:t>
    </dgm:pt>
    <dgm:pt modelId="{162896CD-73AF-4090-8F9E-B36DDD974AA3}" type="pres">
      <dgm:prSet presAssocID="{2CA5764B-5302-4B18-BEA2-D3C7F60142B7}" presName="hierRoot2" presStyleCnt="0"/>
      <dgm:spPr/>
      <dgm:t>
        <a:bodyPr/>
        <a:lstStyle/>
        <a:p>
          <a:endParaRPr lang="ru-RU"/>
        </a:p>
      </dgm:t>
    </dgm:pt>
    <dgm:pt modelId="{A62CEB7A-3E70-4EBD-9B9F-3AAE0DD4382B}" type="pres">
      <dgm:prSet presAssocID="{2CA5764B-5302-4B18-BEA2-D3C7F60142B7}" presName="composite2" presStyleCnt="0"/>
      <dgm:spPr/>
      <dgm:t>
        <a:bodyPr/>
        <a:lstStyle/>
        <a:p>
          <a:endParaRPr lang="ru-RU"/>
        </a:p>
      </dgm:t>
    </dgm:pt>
    <dgm:pt modelId="{6EC1EEDA-3B57-4CD1-ADAC-084105D50633}" type="pres">
      <dgm:prSet presAssocID="{2CA5764B-5302-4B18-BEA2-D3C7F60142B7}" presName="background2" presStyleLbl="asst1" presStyleIdx="6" presStyleCnt="10"/>
      <dgm:spPr/>
      <dgm:t>
        <a:bodyPr/>
        <a:lstStyle/>
        <a:p>
          <a:endParaRPr lang="ru-RU"/>
        </a:p>
      </dgm:t>
    </dgm:pt>
    <dgm:pt modelId="{2DD7C422-D529-4537-A9E9-394A2236E383}" type="pres">
      <dgm:prSet presAssocID="{2CA5764B-5302-4B18-BEA2-D3C7F60142B7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7E0C3B-BD72-4A57-94FF-66E978B09730}" type="pres">
      <dgm:prSet presAssocID="{2CA5764B-5302-4B18-BEA2-D3C7F60142B7}" presName="hierChild3" presStyleCnt="0"/>
      <dgm:spPr/>
      <dgm:t>
        <a:bodyPr/>
        <a:lstStyle/>
        <a:p>
          <a:endParaRPr lang="ru-RU"/>
        </a:p>
      </dgm:t>
    </dgm:pt>
    <dgm:pt modelId="{C75F3230-CEF2-4F3E-A6A2-8AD655B26B38}" type="pres">
      <dgm:prSet presAssocID="{B84E0B1B-C280-4D15-9D3A-6462E6FB04B3}" presName="Name17" presStyleLbl="parChTrans1D3" presStyleIdx="3" presStyleCnt="5"/>
      <dgm:spPr/>
      <dgm:t>
        <a:bodyPr/>
        <a:lstStyle/>
        <a:p>
          <a:endParaRPr lang="ru-RU"/>
        </a:p>
      </dgm:t>
    </dgm:pt>
    <dgm:pt modelId="{A9D8A40D-C26D-45BB-953B-ABF7316E1851}" type="pres">
      <dgm:prSet presAssocID="{A4FA8AD2-46A8-4704-B07A-41503D79E993}" presName="hierRoot3" presStyleCnt="0"/>
      <dgm:spPr/>
      <dgm:t>
        <a:bodyPr/>
        <a:lstStyle/>
        <a:p>
          <a:endParaRPr lang="ru-RU"/>
        </a:p>
      </dgm:t>
    </dgm:pt>
    <dgm:pt modelId="{5635A6A4-A81C-4EFF-A76E-EE58E7E2A548}" type="pres">
      <dgm:prSet presAssocID="{A4FA8AD2-46A8-4704-B07A-41503D79E993}" presName="composite3" presStyleCnt="0"/>
      <dgm:spPr/>
      <dgm:t>
        <a:bodyPr/>
        <a:lstStyle/>
        <a:p>
          <a:endParaRPr lang="ru-RU"/>
        </a:p>
      </dgm:t>
    </dgm:pt>
    <dgm:pt modelId="{0387779F-AE5B-4DEA-9B49-B2462F302283}" type="pres">
      <dgm:prSet presAssocID="{A4FA8AD2-46A8-4704-B07A-41503D79E993}" presName="background3" presStyleLbl="asst1" presStyleIdx="7" presStyleCnt="10"/>
      <dgm:spPr/>
      <dgm:t>
        <a:bodyPr/>
        <a:lstStyle/>
        <a:p>
          <a:endParaRPr lang="ru-RU"/>
        </a:p>
      </dgm:t>
    </dgm:pt>
    <dgm:pt modelId="{B3ADD364-B52F-4CAF-B68E-83B5C9E037A1}" type="pres">
      <dgm:prSet presAssocID="{A4FA8AD2-46A8-4704-B07A-41503D79E993}" presName="text3" presStyleLbl="fgAcc3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158C53-648B-4DBD-8EB5-D1620DB5334C}" type="pres">
      <dgm:prSet presAssocID="{A4FA8AD2-46A8-4704-B07A-41503D79E993}" presName="hierChild4" presStyleCnt="0"/>
      <dgm:spPr/>
      <dgm:t>
        <a:bodyPr/>
        <a:lstStyle/>
        <a:p>
          <a:endParaRPr lang="ru-RU"/>
        </a:p>
      </dgm:t>
    </dgm:pt>
    <dgm:pt modelId="{9591FD08-DF8F-492C-AF49-7FB4BE7FB71E}" type="pres">
      <dgm:prSet presAssocID="{67D5D38B-C817-4AC7-9086-362998987A81}" presName="hierRoot1" presStyleCnt="0"/>
      <dgm:spPr/>
      <dgm:t>
        <a:bodyPr/>
        <a:lstStyle/>
        <a:p>
          <a:endParaRPr lang="ru-RU"/>
        </a:p>
      </dgm:t>
    </dgm:pt>
    <dgm:pt modelId="{46086C27-CE65-4EB8-B57A-1EC401EB39DE}" type="pres">
      <dgm:prSet presAssocID="{67D5D38B-C817-4AC7-9086-362998987A81}" presName="composite" presStyleCnt="0"/>
      <dgm:spPr/>
      <dgm:t>
        <a:bodyPr/>
        <a:lstStyle/>
        <a:p>
          <a:endParaRPr lang="ru-RU"/>
        </a:p>
      </dgm:t>
    </dgm:pt>
    <dgm:pt modelId="{BC3E91CD-204A-4DC6-9393-4F917892C039}" type="pres">
      <dgm:prSet presAssocID="{67D5D38B-C817-4AC7-9086-362998987A81}" presName="background" presStyleLbl="node0" presStyleIdx="4" presStyleCnt="5"/>
      <dgm:spPr/>
      <dgm:t>
        <a:bodyPr/>
        <a:lstStyle/>
        <a:p>
          <a:endParaRPr lang="ru-RU"/>
        </a:p>
      </dgm:t>
    </dgm:pt>
    <dgm:pt modelId="{830E7149-EB48-4069-9E48-5471B852C8B0}" type="pres">
      <dgm:prSet presAssocID="{67D5D38B-C817-4AC7-9086-362998987A81}" presName="text" presStyleLbl="fgAcc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6F4A3C1-3E89-479E-B90D-CBE1638618D2}" type="pres">
      <dgm:prSet presAssocID="{67D5D38B-C817-4AC7-9086-362998987A81}" presName="hierChild2" presStyleCnt="0"/>
      <dgm:spPr/>
      <dgm:t>
        <a:bodyPr/>
        <a:lstStyle/>
        <a:p>
          <a:endParaRPr lang="ru-RU"/>
        </a:p>
      </dgm:t>
    </dgm:pt>
    <dgm:pt modelId="{9BB88C72-5AC3-42ED-A3FD-17F05AFA5C73}" type="pres">
      <dgm:prSet presAssocID="{6F6F4000-2D27-483B-9A93-C82F29C974C5}" presName="Name10" presStyleLbl="parChTrans1D2" presStyleIdx="4" presStyleCnt="5"/>
      <dgm:spPr/>
      <dgm:t>
        <a:bodyPr/>
        <a:lstStyle/>
        <a:p>
          <a:endParaRPr lang="ru-RU"/>
        </a:p>
      </dgm:t>
    </dgm:pt>
    <dgm:pt modelId="{9EA35CDD-F9AD-4914-90E5-2944ED7A1A15}" type="pres">
      <dgm:prSet presAssocID="{BD78A6F2-A879-446A-A81B-869E81C5DC30}" presName="hierRoot2" presStyleCnt="0"/>
      <dgm:spPr/>
      <dgm:t>
        <a:bodyPr/>
        <a:lstStyle/>
        <a:p>
          <a:endParaRPr lang="ru-RU"/>
        </a:p>
      </dgm:t>
    </dgm:pt>
    <dgm:pt modelId="{B411302E-15D4-438F-9FF3-07C82AF5FD1E}" type="pres">
      <dgm:prSet presAssocID="{BD78A6F2-A879-446A-A81B-869E81C5DC30}" presName="composite2" presStyleCnt="0"/>
      <dgm:spPr/>
      <dgm:t>
        <a:bodyPr/>
        <a:lstStyle/>
        <a:p>
          <a:endParaRPr lang="ru-RU"/>
        </a:p>
      </dgm:t>
    </dgm:pt>
    <dgm:pt modelId="{47D6CAC9-5D03-44A6-A1F0-73C9CD20268E}" type="pres">
      <dgm:prSet presAssocID="{BD78A6F2-A879-446A-A81B-869E81C5DC30}" presName="background2" presStyleLbl="asst1" presStyleIdx="8" presStyleCnt="10"/>
      <dgm:spPr/>
      <dgm:t>
        <a:bodyPr/>
        <a:lstStyle/>
        <a:p>
          <a:endParaRPr lang="ru-RU"/>
        </a:p>
      </dgm:t>
    </dgm:pt>
    <dgm:pt modelId="{29359F1C-7764-4CAC-91C0-29E16359592F}" type="pres">
      <dgm:prSet presAssocID="{BD78A6F2-A879-446A-A81B-869E81C5DC30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A0E6E3-A680-4C63-B7A2-0AFD892D3D7D}" type="pres">
      <dgm:prSet presAssocID="{BD78A6F2-A879-446A-A81B-869E81C5DC30}" presName="hierChild3" presStyleCnt="0"/>
      <dgm:spPr/>
      <dgm:t>
        <a:bodyPr/>
        <a:lstStyle/>
        <a:p>
          <a:endParaRPr lang="ru-RU"/>
        </a:p>
      </dgm:t>
    </dgm:pt>
    <dgm:pt modelId="{CB73854B-5FAA-4F73-BEB9-E044F3DB8CFC}" type="pres">
      <dgm:prSet presAssocID="{EA68E812-F292-4B80-869B-3B8CF06BA3C6}" presName="Name17" presStyleLbl="parChTrans1D3" presStyleIdx="4" presStyleCnt="5"/>
      <dgm:spPr/>
      <dgm:t>
        <a:bodyPr/>
        <a:lstStyle/>
        <a:p>
          <a:endParaRPr lang="ru-RU"/>
        </a:p>
      </dgm:t>
    </dgm:pt>
    <dgm:pt modelId="{F33E762E-9D46-4FEE-8D27-FAC9029D429F}" type="pres">
      <dgm:prSet presAssocID="{D8B2FF72-0E9B-441C-A5B4-561CF7E55115}" presName="hierRoot3" presStyleCnt="0"/>
      <dgm:spPr/>
      <dgm:t>
        <a:bodyPr/>
        <a:lstStyle/>
        <a:p>
          <a:endParaRPr lang="ru-RU"/>
        </a:p>
      </dgm:t>
    </dgm:pt>
    <dgm:pt modelId="{C07B95DB-4196-4589-B19C-043C47E26C3C}" type="pres">
      <dgm:prSet presAssocID="{D8B2FF72-0E9B-441C-A5B4-561CF7E55115}" presName="composite3" presStyleCnt="0"/>
      <dgm:spPr/>
      <dgm:t>
        <a:bodyPr/>
        <a:lstStyle/>
        <a:p>
          <a:endParaRPr lang="ru-RU"/>
        </a:p>
      </dgm:t>
    </dgm:pt>
    <dgm:pt modelId="{331768AF-6B80-43E1-9CA1-1B8C50DF63E7}" type="pres">
      <dgm:prSet presAssocID="{D8B2FF72-0E9B-441C-A5B4-561CF7E55115}" presName="background3" presStyleLbl="asst1" presStyleIdx="9" presStyleCnt="10"/>
      <dgm:spPr/>
      <dgm:t>
        <a:bodyPr/>
        <a:lstStyle/>
        <a:p>
          <a:endParaRPr lang="ru-RU"/>
        </a:p>
      </dgm:t>
    </dgm:pt>
    <dgm:pt modelId="{7CD4487C-EBEF-40C3-849C-4782CF414957}" type="pres">
      <dgm:prSet presAssocID="{D8B2FF72-0E9B-441C-A5B4-561CF7E55115}" presName="text3" presStyleLbl="fgAcc3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3BDE32-753A-4597-8F66-F2304FDEC89A}" type="pres">
      <dgm:prSet presAssocID="{D8B2FF72-0E9B-441C-A5B4-561CF7E55115}" presName="hierChild4" presStyleCnt="0"/>
      <dgm:spPr/>
      <dgm:t>
        <a:bodyPr/>
        <a:lstStyle/>
        <a:p>
          <a:endParaRPr lang="ru-RU"/>
        </a:p>
      </dgm:t>
    </dgm:pt>
  </dgm:ptLst>
  <dgm:cxnLst>
    <dgm:cxn modelId="{DD47A41A-A04B-402B-948B-CEC174822BC7}" srcId="{89CE250E-9436-4BDB-9D43-E5C38A17A3BA}" destId="{D0AFF33B-939B-481A-839B-EA0E66E377D0}" srcOrd="2" destOrd="0" parTransId="{C2A4A80E-1E10-4C57-A9DD-BD00E0ACBD97}" sibTransId="{5A47C7D9-C746-4D6A-8B6D-EAA9A4DE3FC8}"/>
    <dgm:cxn modelId="{97567693-D479-41AE-8279-539FBD3DF97C}" srcId="{2CA5764B-5302-4B18-BEA2-D3C7F60142B7}" destId="{A4FA8AD2-46A8-4704-B07A-41503D79E993}" srcOrd="0" destOrd="0" parTransId="{B84E0B1B-C280-4D15-9D3A-6462E6FB04B3}" sibTransId="{3999B8AE-4B8A-4629-B9B2-732F90F271E4}"/>
    <dgm:cxn modelId="{694D1AE9-8468-415C-81E4-E572A741A04B}" srcId="{D5D54BD3-FACD-4E7A-AD2A-A7B98A2F45D1}" destId="{063ECE2D-10FA-4303-9934-3FEA751AA886}" srcOrd="0" destOrd="0" parTransId="{5F098952-71B3-4A14-AA37-DE37F9FCF259}" sibTransId="{03EDA711-E420-4247-B838-7A273A14EDC4}"/>
    <dgm:cxn modelId="{F0A1FFE3-5097-4776-BEEF-52651B2755E7}" type="presOf" srcId="{1436AEAB-EF11-446B-B195-07ADBA14B81A}" destId="{C3257688-5494-4991-89DC-CB887C0DC03C}" srcOrd="0" destOrd="0" presId="urn:microsoft.com/office/officeart/2005/8/layout/hierarchy1"/>
    <dgm:cxn modelId="{81C8F979-2971-416E-80CB-AD9E6827C7B2}" type="presOf" srcId="{9F2203B8-0B98-4522-A894-7340EF19CEA0}" destId="{55E490C1-20D1-4166-A8A5-1F023724EE28}" srcOrd="0" destOrd="0" presId="urn:microsoft.com/office/officeart/2005/8/layout/hierarchy1"/>
    <dgm:cxn modelId="{A6AABB8C-02E4-4F8E-9EC1-DDBC669DEEA7}" type="presOf" srcId="{BD78A6F2-A879-446A-A81B-869E81C5DC30}" destId="{29359F1C-7764-4CAC-91C0-29E16359592F}" srcOrd="0" destOrd="0" presId="urn:microsoft.com/office/officeart/2005/8/layout/hierarchy1"/>
    <dgm:cxn modelId="{3FF9DF1C-5C1B-4D1F-B3DD-AE72BA8F9DDE}" type="presOf" srcId="{D48BB4B4-5650-48FF-86A2-B1EEC6E273C5}" destId="{917DBD0A-5FA0-4064-98A6-159F3CFE2EE9}" srcOrd="0" destOrd="0" presId="urn:microsoft.com/office/officeart/2005/8/layout/hierarchy1"/>
    <dgm:cxn modelId="{1A7007A4-113B-42CD-90FD-50AE680632A3}" type="presOf" srcId="{2D5CCE96-BBE1-44BB-8B11-413198D06649}" destId="{9163A6B6-8F65-4382-93E3-B45FF964B31E}" srcOrd="0" destOrd="0" presId="urn:microsoft.com/office/officeart/2005/8/layout/hierarchy1"/>
    <dgm:cxn modelId="{7B0C74FA-59C4-405D-BFBB-CDB1B47206AC}" srcId="{89CE250E-9436-4BDB-9D43-E5C38A17A3BA}" destId="{AD85BE80-D124-48B6-8B22-1C7963BA4622}" srcOrd="0" destOrd="0" parTransId="{E51D393E-0B77-4BD7-830D-CFABB72C0E4E}" sibTransId="{E4FC7AC7-454F-4359-A586-475C6B0B416B}"/>
    <dgm:cxn modelId="{FA7674ED-0AD2-4FE3-A5C4-99A44526A614}" type="presOf" srcId="{B7D435DF-7829-4211-A720-8C78520BAFA5}" destId="{13D10600-FF7E-47C3-922D-B6E9602B07FF}" srcOrd="0" destOrd="0" presId="urn:microsoft.com/office/officeart/2005/8/layout/hierarchy1"/>
    <dgm:cxn modelId="{1D3DB9F5-551D-464E-9F5B-AC88E0E79535}" srcId="{AD85BE80-D124-48B6-8B22-1C7963BA4622}" destId="{F5B834C8-2898-47E2-9F1F-EDED5BDBBD30}" srcOrd="0" destOrd="0" parTransId="{F98F674C-1205-4350-B052-68FABF2E7284}" sibTransId="{AF06956A-9C90-4558-963A-AC8A29336141}"/>
    <dgm:cxn modelId="{F1750996-77C9-4114-AFF5-DDA99E2287E8}" type="presOf" srcId="{AD85BE80-D124-48B6-8B22-1C7963BA4622}" destId="{F120783A-6FA7-4A4E-808E-CC32968E9BD6}" srcOrd="0" destOrd="0" presId="urn:microsoft.com/office/officeart/2005/8/layout/hierarchy1"/>
    <dgm:cxn modelId="{99D2E9F6-3F3A-4380-A8EC-4EAB0EB1CEDE}" type="presOf" srcId="{6F6F4000-2D27-483B-9A93-C82F29C974C5}" destId="{9BB88C72-5AC3-42ED-A3FD-17F05AFA5C73}" srcOrd="0" destOrd="0" presId="urn:microsoft.com/office/officeart/2005/8/layout/hierarchy1"/>
    <dgm:cxn modelId="{65713444-8092-47F9-91E0-668017587520}" srcId="{1638004D-1796-42EA-80DE-16106EC39E65}" destId="{D5D54BD3-FACD-4E7A-AD2A-A7B98A2F45D1}" srcOrd="0" destOrd="0" parTransId="{9F2203B8-0B98-4522-A894-7340EF19CEA0}" sibTransId="{57F10F27-8D93-4557-968A-30E2FDCEDE06}"/>
    <dgm:cxn modelId="{24AEC9FA-D21A-4A74-918F-B208A3C6A13E}" type="presOf" srcId="{A9DDA63B-4C84-48C1-9EBE-2519AC07DEC6}" destId="{1FD5CBF1-3859-4D7F-BC81-12772E012468}" srcOrd="0" destOrd="0" presId="urn:microsoft.com/office/officeart/2005/8/layout/hierarchy1"/>
    <dgm:cxn modelId="{82590EBA-4143-45AD-B601-3D882165CD99}" srcId="{F5B834C8-2898-47E2-9F1F-EDED5BDBBD30}" destId="{4222D8B6-E6FF-4CE2-918F-FFE65E99726D}" srcOrd="0" destOrd="0" parTransId="{D48BB4B4-5650-48FF-86A2-B1EEC6E273C5}" sibTransId="{9D4A2F6F-ABA8-45A3-BB56-9D66B593CC0E}"/>
    <dgm:cxn modelId="{DDF502C6-5647-418A-8EBB-00C51B2B6C3B}" type="presOf" srcId="{F98F674C-1205-4350-B052-68FABF2E7284}" destId="{E73732E4-C732-4E8B-90FA-9D811B639BDB}" srcOrd="0" destOrd="0" presId="urn:microsoft.com/office/officeart/2005/8/layout/hierarchy1"/>
    <dgm:cxn modelId="{E0CD839D-1D3E-4EA4-8FBD-25EE301E58B9}" type="presOf" srcId="{EA68E812-F292-4B80-869B-3B8CF06BA3C6}" destId="{CB73854B-5FAA-4F73-BEB9-E044F3DB8CFC}" srcOrd="0" destOrd="0" presId="urn:microsoft.com/office/officeart/2005/8/layout/hierarchy1"/>
    <dgm:cxn modelId="{0825A71D-3DB4-41B6-BD98-B94D7BB22D15}" type="presOf" srcId="{D8B2FF72-0E9B-441C-A5B4-561CF7E55115}" destId="{7CD4487C-EBEF-40C3-849C-4782CF414957}" srcOrd="0" destOrd="0" presId="urn:microsoft.com/office/officeart/2005/8/layout/hierarchy1"/>
    <dgm:cxn modelId="{6CEB7279-9A45-4BA8-8CF0-9F43B752A6A9}" type="presOf" srcId="{4222D8B6-E6FF-4CE2-918F-FFE65E99726D}" destId="{57418FEA-C444-4DB7-9394-B57B4F08F820}" srcOrd="0" destOrd="0" presId="urn:microsoft.com/office/officeart/2005/8/layout/hierarchy1"/>
    <dgm:cxn modelId="{2D2A5EED-968E-46F0-817B-388512B6A01C}" srcId="{89CE250E-9436-4BDB-9D43-E5C38A17A3BA}" destId="{67D5D38B-C817-4AC7-9086-362998987A81}" srcOrd="4" destOrd="0" parTransId="{0AEAD994-9D8E-4857-A123-679DAECBCDAF}" sibTransId="{9C5B9155-D255-4772-B227-E703838E2559}"/>
    <dgm:cxn modelId="{BED27BD6-D033-443F-975E-A5E58D5DDE1A}" srcId="{89CE250E-9436-4BDB-9D43-E5C38A17A3BA}" destId="{A9DDA63B-4C84-48C1-9EBE-2519AC07DEC6}" srcOrd="3" destOrd="0" parTransId="{8885DC9F-EDB2-49B4-B25A-020EA0B13CF9}" sibTransId="{02AF6B80-AFBD-45CF-9719-C43553B45AD9}"/>
    <dgm:cxn modelId="{8CD6390F-2576-4218-B63C-20F88D06478E}" type="presOf" srcId="{12462CDB-BD01-4739-BB3B-5EF9BBB45E36}" destId="{0B8EDC3E-5982-4D04-9DFA-BA2C15029335}" srcOrd="0" destOrd="0" presId="urn:microsoft.com/office/officeart/2005/8/layout/hierarchy1"/>
    <dgm:cxn modelId="{F208C638-3FFE-4FE9-AF3F-CC6AD2DA8046}" srcId="{A9DDA63B-4C84-48C1-9EBE-2519AC07DEC6}" destId="{2CA5764B-5302-4B18-BEA2-D3C7F60142B7}" srcOrd="0" destOrd="0" parTransId="{2D5CCE96-BBE1-44BB-8B11-413198D06649}" sibTransId="{356D9415-B4CB-4906-87F1-4F78EC58CAD3}"/>
    <dgm:cxn modelId="{98C8BD20-2B59-47C5-9CCE-B4CC5C9301BB}" srcId="{BD78A6F2-A879-446A-A81B-869E81C5DC30}" destId="{D8B2FF72-0E9B-441C-A5B4-561CF7E55115}" srcOrd="0" destOrd="0" parTransId="{EA68E812-F292-4B80-869B-3B8CF06BA3C6}" sibTransId="{3AB21CB5-4FDA-401A-8944-0832A87449AB}"/>
    <dgm:cxn modelId="{DAB52B17-9629-4E61-BB88-807A333F974C}" type="presOf" srcId="{1638004D-1796-42EA-80DE-16106EC39E65}" destId="{F8972A81-5B6B-4991-8D97-C8C0FF70BDFD}" srcOrd="0" destOrd="0" presId="urn:microsoft.com/office/officeart/2005/8/layout/hierarchy1"/>
    <dgm:cxn modelId="{BB7E60BD-F5F9-4039-A46E-BBA8FFDA4FF4}" srcId="{67D5D38B-C817-4AC7-9086-362998987A81}" destId="{BD78A6F2-A879-446A-A81B-869E81C5DC30}" srcOrd="0" destOrd="0" parTransId="{6F6F4000-2D27-483B-9A93-C82F29C974C5}" sibTransId="{0C0AB52D-E098-49F8-841D-B0D54E349EA8}"/>
    <dgm:cxn modelId="{2B9E6599-0503-4A23-AA92-11079CFF53CB}" type="presOf" srcId="{063ECE2D-10FA-4303-9934-3FEA751AA886}" destId="{B25ED3CD-38CA-4326-9B29-72A6DF4B6D2C}" srcOrd="0" destOrd="0" presId="urn:microsoft.com/office/officeart/2005/8/layout/hierarchy1"/>
    <dgm:cxn modelId="{1643E166-E7EC-4E50-9E69-5F015D991866}" type="presOf" srcId="{D5D54BD3-FACD-4E7A-AD2A-A7B98A2F45D1}" destId="{50FC2C3E-DA8B-41A5-BE22-B441A94FB870}" srcOrd="0" destOrd="0" presId="urn:microsoft.com/office/officeart/2005/8/layout/hierarchy1"/>
    <dgm:cxn modelId="{A38FDEC6-8374-4A25-BCDD-7AC85A6A2EC6}" srcId="{89CE250E-9436-4BDB-9D43-E5C38A17A3BA}" destId="{1638004D-1796-42EA-80DE-16106EC39E65}" srcOrd="1" destOrd="0" parTransId="{AE9D2B89-B4F4-4188-92F1-FBD4C13D60B4}" sibTransId="{52225A81-3D24-47B6-A3BA-847A952B28AA}"/>
    <dgm:cxn modelId="{8E7D1588-9416-418A-931F-A79930852BD4}" type="presOf" srcId="{B84E0B1B-C280-4D15-9D3A-6462E6FB04B3}" destId="{C75F3230-CEF2-4F3E-A6A2-8AD655B26B38}" srcOrd="0" destOrd="0" presId="urn:microsoft.com/office/officeart/2005/8/layout/hierarchy1"/>
    <dgm:cxn modelId="{E08B4F08-5459-46FD-BBC3-3D64E1FDFCA9}" type="presOf" srcId="{67D5D38B-C817-4AC7-9086-362998987A81}" destId="{830E7149-EB48-4069-9E48-5471B852C8B0}" srcOrd="0" destOrd="0" presId="urn:microsoft.com/office/officeart/2005/8/layout/hierarchy1"/>
    <dgm:cxn modelId="{2757FCB8-5A34-45D9-AA97-CC041D1F7856}" srcId="{1436AEAB-EF11-446B-B195-07ADBA14B81A}" destId="{B7D435DF-7829-4211-A720-8C78520BAFA5}" srcOrd="0" destOrd="0" parTransId="{12462CDB-BD01-4739-BB3B-5EF9BBB45E36}" sibTransId="{9874C467-7E16-4173-8AE4-83252EF6BE41}"/>
    <dgm:cxn modelId="{D88BC5F2-7477-4F5A-8B45-5EC36F3E86BD}" type="presOf" srcId="{5F098952-71B3-4A14-AA37-DE37F9FCF259}" destId="{4646D211-1258-4DCA-9E3E-EDA6741CD4D0}" srcOrd="0" destOrd="0" presId="urn:microsoft.com/office/officeart/2005/8/layout/hierarchy1"/>
    <dgm:cxn modelId="{E9521215-AF13-4617-8CE8-EA8EB264479D}" srcId="{D0AFF33B-939B-481A-839B-EA0E66E377D0}" destId="{1436AEAB-EF11-446B-B195-07ADBA14B81A}" srcOrd="0" destOrd="0" parTransId="{A48A883F-75A7-47B6-81EE-472C47E42B54}" sibTransId="{E8E6078D-3E17-4EA0-AFA2-3E7B545BBC2D}"/>
    <dgm:cxn modelId="{1EEBCD30-194E-4694-8C4A-C3049A802BA6}" type="presOf" srcId="{F5B834C8-2898-47E2-9F1F-EDED5BDBBD30}" destId="{B77BEE36-1EC0-401D-B78C-9F704FFB80F2}" srcOrd="0" destOrd="0" presId="urn:microsoft.com/office/officeart/2005/8/layout/hierarchy1"/>
    <dgm:cxn modelId="{DC63C7AA-7262-452C-8FEB-4D6AEF5E9AB6}" type="presOf" srcId="{D0AFF33B-939B-481A-839B-EA0E66E377D0}" destId="{B4C0EB37-12BE-4A18-B0A9-05D28C71A5CD}" srcOrd="0" destOrd="0" presId="urn:microsoft.com/office/officeart/2005/8/layout/hierarchy1"/>
    <dgm:cxn modelId="{ADADDC72-A068-4C70-ACA9-E136AC4E505F}" type="presOf" srcId="{2CA5764B-5302-4B18-BEA2-D3C7F60142B7}" destId="{2DD7C422-D529-4537-A9E9-394A2236E383}" srcOrd="0" destOrd="0" presId="urn:microsoft.com/office/officeart/2005/8/layout/hierarchy1"/>
    <dgm:cxn modelId="{25FC64D8-4938-419D-8FF5-8CFBBADC8E0F}" type="presOf" srcId="{A4FA8AD2-46A8-4704-B07A-41503D79E993}" destId="{B3ADD364-B52F-4CAF-B68E-83B5C9E037A1}" srcOrd="0" destOrd="0" presId="urn:microsoft.com/office/officeart/2005/8/layout/hierarchy1"/>
    <dgm:cxn modelId="{F48CC95A-3444-413D-97C8-2D72FFFD6AE0}" type="presOf" srcId="{A48A883F-75A7-47B6-81EE-472C47E42B54}" destId="{F3D444F5-4F7E-4D51-B5CB-515E7AC6C5FB}" srcOrd="0" destOrd="0" presId="urn:microsoft.com/office/officeart/2005/8/layout/hierarchy1"/>
    <dgm:cxn modelId="{0510662C-93BE-4723-BF5E-4F7BB82B33DC}" type="presOf" srcId="{89CE250E-9436-4BDB-9D43-E5C38A17A3BA}" destId="{72069373-538E-4207-A73B-336B5AC61483}" srcOrd="0" destOrd="0" presId="urn:microsoft.com/office/officeart/2005/8/layout/hierarchy1"/>
    <dgm:cxn modelId="{D7DD31EA-F340-40D9-A0F1-E02BFE0AD2DF}" type="presParOf" srcId="{72069373-538E-4207-A73B-336B5AC61483}" destId="{B0696BD0-4F2B-46A8-8225-71A6A8691CDA}" srcOrd="0" destOrd="0" presId="urn:microsoft.com/office/officeart/2005/8/layout/hierarchy1"/>
    <dgm:cxn modelId="{DCC38F18-0C54-43C6-9AD9-E5F61D7F313F}" type="presParOf" srcId="{B0696BD0-4F2B-46A8-8225-71A6A8691CDA}" destId="{1036C925-ACB0-4203-BFA9-B974812E3513}" srcOrd="0" destOrd="0" presId="urn:microsoft.com/office/officeart/2005/8/layout/hierarchy1"/>
    <dgm:cxn modelId="{4443DD83-040E-4FC5-9E1F-E9EAFED73C42}" type="presParOf" srcId="{1036C925-ACB0-4203-BFA9-B974812E3513}" destId="{D80A2572-58BB-4F50-B66A-3589EBFC16A9}" srcOrd="0" destOrd="0" presId="urn:microsoft.com/office/officeart/2005/8/layout/hierarchy1"/>
    <dgm:cxn modelId="{DB37168E-D8B8-4377-A525-DCA33D6EA340}" type="presParOf" srcId="{1036C925-ACB0-4203-BFA9-B974812E3513}" destId="{F120783A-6FA7-4A4E-808E-CC32968E9BD6}" srcOrd="1" destOrd="0" presId="urn:microsoft.com/office/officeart/2005/8/layout/hierarchy1"/>
    <dgm:cxn modelId="{B0C3E94B-0F6E-4BFA-807A-BC47668A927F}" type="presParOf" srcId="{B0696BD0-4F2B-46A8-8225-71A6A8691CDA}" destId="{5081A9F2-12EF-47E6-90EA-A83E4648447E}" srcOrd="1" destOrd="0" presId="urn:microsoft.com/office/officeart/2005/8/layout/hierarchy1"/>
    <dgm:cxn modelId="{461A27CD-0E3C-466C-9405-4CEE8D3ABDE7}" type="presParOf" srcId="{5081A9F2-12EF-47E6-90EA-A83E4648447E}" destId="{E73732E4-C732-4E8B-90FA-9D811B639BDB}" srcOrd="0" destOrd="0" presId="urn:microsoft.com/office/officeart/2005/8/layout/hierarchy1"/>
    <dgm:cxn modelId="{28CC632F-B3F0-4ECA-9C52-AE123B98733A}" type="presParOf" srcId="{5081A9F2-12EF-47E6-90EA-A83E4648447E}" destId="{CEF0F283-6ACD-4ED1-B4EB-65043AC3068D}" srcOrd="1" destOrd="0" presId="urn:microsoft.com/office/officeart/2005/8/layout/hierarchy1"/>
    <dgm:cxn modelId="{B0542069-BBA8-4C91-95C4-F2BDF33ACB07}" type="presParOf" srcId="{CEF0F283-6ACD-4ED1-B4EB-65043AC3068D}" destId="{63B23B09-9827-4F33-850F-9051E86DDAE1}" srcOrd="0" destOrd="0" presId="urn:microsoft.com/office/officeart/2005/8/layout/hierarchy1"/>
    <dgm:cxn modelId="{D0E54C55-E048-45B6-B59A-864449FE9E98}" type="presParOf" srcId="{63B23B09-9827-4F33-850F-9051E86DDAE1}" destId="{37C09DF2-D4A5-4E7B-B02B-F41EECE7CD39}" srcOrd="0" destOrd="0" presId="urn:microsoft.com/office/officeart/2005/8/layout/hierarchy1"/>
    <dgm:cxn modelId="{C014BD59-C361-4019-8757-DF92D18C691D}" type="presParOf" srcId="{63B23B09-9827-4F33-850F-9051E86DDAE1}" destId="{B77BEE36-1EC0-401D-B78C-9F704FFB80F2}" srcOrd="1" destOrd="0" presId="urn:microsoft.com/office/officeart/2005/8/layout/hierarchy1"/>
    <dgm:cxn modelId="{5F7259F7-C0A5-4FEC-BCB2-7C30058358E2}" type="presParOf" srcId="{CEF0F283-6ACD-4ED1-B4EB-65043AC3068D}" destId="{418CEADC-16E7-410A-8238-36B0F5420354}" srcOrd="1" destOrd="0" presId="urn:microsoft.com/office/officeart/2005/8/layout/hierarchy1"/>
    <dgm:cxn modelId="{4C6CFF34-3E72-4BD2-B8D4-EFA1962F1034}" type="presParOf" srcId="{418CEADC-16E7-410A-8238-36B0F5420354}" destId="{917DBD0A-5FA0-4064-98A6-159F3CFE2EE9}" srcOrd="0" destOrd="0" presId="urn:microsoft.com/office/officeart/2005/8/layout/hierarchy1"/>
    <dgm:cxn modelId="{5376A7B3-64F1-46E1-9C78-47503C844417}" type="presParOf" srcId="{418CEADC-16E7-410A-8238-36B0F5420354}" destId="{F7495D48-64E4-4BB8-B569-F2A951CD1403}" srcOrd="1" destOrd="0" presId="urn:microsoft.com/office/officeart/2005/8/layout/hierarchy1"/>
    <dgm:cxn modelId="{FF0306E8-35A1-4416-825F-52E4CD65007C}" type="presParOf" srcId="{F7495D48-64E4-4BB8-B569-F2A951CD1403}" destId="{8FAACAD0-0F6D-487E-B248-3F76E0286FAC}" srcOrd="0" destOrd="0" presId="urn:microsoft.com/office/officeart/2005/8/layout/hierarchy1"/>
    <dgm:cxn modelId="{6E6C1BF6-2A11-4EA2-9198-800B3EE1F7DC}" type="presParOf" srcId="{8FAACAD0-0F6D-487E-B248-3F76E0286FAC}" destId="{D90B812E-A592-46F1-BEFD-1D53CE4AD991}" srcOrd="0" destOrd="0" presId="urn:microsoft.com/office/officeart/2005/8/layout/hierarchy1"/>
    <dgm:cxn modelId="{5F168A1F-05FF-41E4-A9DB-9DD226B8DBE8}" type="presParOf" srcId="{8FAACAD0-0F6D-487E-B248-3F76E0286FAC}" destId="{57418FEA-C444-4DB7-9394-B57B4F08F820}" srcOrd="1" destOrd="0" presId="urn:microsoft.com/office/officeart/2005/8/layout/hierarchy1"/>
    <dgm:cxn modelId="{7F2EDD05-BF11-4491-B4CD-665387CE7C78}" type="presParOf" srcId="{F7495D48-64E4-4BB8-B569-F2A951CD1403}" destId="{07A4CD95-EADB-43C7-B6AD-0FE27FF3E5EA}" srcOrd="1" destOrd="0" presId="urn:microsoft.com/office/officeart/2005/8/layout/hierarchy1"/>
    <dgm:cxn modelId="{C03BF8C4-1C18-40E3-B763-3053158BBC99}" type="presParOf" srcId="{72069373-538E-4207-A73B-336B5AC61483}" destId="{DFB73E1B-9C54-4326-BFF7-625E1EA5536B}" srcOrd="1" destOrd="0" presId="urn:microsoft.com/office/officeart/2005/8/layout/hierarchy1"/>
    <dgm:cxn modelId="{9D3A910D-8956-42FC-9127-C64AE27EAA74}" type="presParOf" srcId="{DFB73E1B-9C54-4326-BFF7-625E1EA5536B}" destId="{3046E707-84FF-4BD1-96DC-17A884E40025}" srcOrd="0" destOrd="0" presId="urn:microsoft.com/office/officeart/2005/8/layout/hierarchy1"/>
    <dgm:cxn modelId="{4C9594E7-E4F6-43C3-B91F-5FB4A0FA7615}" type="presParOf" srcId="{3046E707-84FF-4BD1-96DC-17A884E40025}" destId="{4B24679C-CC07-425E-A218-2B75ECA119E2}" srcOrd="0" destOrd="0" presId="urn:microsoft.com/office/officeart/2005/8/layout/hierarchy1"/>
    <dgm:cxn modelId="{028278CC-2B56-4D95-9A02-E737B0A469C8}" type="presParOf" srcId="{3046E707-84FF-4BD1-96DC-17A884E40025}" destId="{F8972A81-5B6B-4991-8D97-C8C0FF70BDFD}" srcOrd="1" destOrd="0" presId="urn:microsoft.com/office/officeart/2005/8/layout/hierarchy1"/>
    <dgm:cxn modelId="{E9A59FF7-9C4F-4768-B1F2-CD8B72773AAB}" type="presParOf" srcId="{DFB73E1B-9C54-4326-BFF7-625E1EA5536B}" destId="{EFAFA223-D608-4AB3-A01F-74FFB9FC0B39}" srcOrd="1" destOrd="0" presId="urn:microsoft.com/office/officeart/2005/8/layout/hierarchy1"/>
    <dgm:cxn modelId="{CE63AC62-BAF9-40C7-9888-E892BE31AB59}" type="presParOf" srcId="{EFAFA223-D608-4AB3-A01F-74FFB9FC0B39}" destId="{55E490C1-20D1-4166-A8A5-1F023724EE28}" srcOrd="0" destOrd="0" presId="urn:microsoft.com/office/officeart/2005/8/layout/hierarchy1"/>
    <dgm:cxn modelId="{6EF2A01F-6A73-4221-B2F2-1FADB1923A84}" type="presParOf" srcId="{EFAFA223-D608-4AB3-A01F-74FFB9FC0B39}" destId="{A7C6EB1A-3E43-4E46-BA03-353048BC9454}" srcOrd="1" destOrd="0" presId="urn:microsoft.com/office/officeart/2005/8/layout/hierarchy1"/>
    <dgm:cxn modelId="{BDD442DA-3539-407A-A43E-A29BA62FDD9E}" type="presParOf" srcId="{A7C6EB1A-3E43-4E46-BA03-353048BC9454}" destId="{8E406002-87DF-4FCF-8243-CFD0EE885ADB}" srcOrd="0" destOrd="0" presId="urn:microsoft.com/office/officeart/2005/8/layout/hierarchy1"/>
    <dgm:cxn modelId="{D4249327-FD69-4471-9832-C694D3D84A8A}" type="presParOf" srcId="{8E406002-87DF-4FCF-8243-CFD0EE885ADB}" destId="{A8089BDB-79DA-4012-89CE-AE52D625FB02}" srcOrd="0" destOrd="0" presId="urn:microsoft.com/office/officeart/2005/8/layout/hierarchy1"/>
    <dgm:cxn modelId="{D2F14A6D-4105-4762-9F46-4A65818B4F4A}" type="presParOf" srcId="{8E406002-87DF-4FCF-8243-CFD0EE885ADB}" destId="{50FC2C3E-DA8B-41A5-BE22-B441A94FB870}" srcOrd="1" destOrd="0" presId="urn:microsoft.com/office/officeart/2005/8/layout/hierarchy1"/>
    <dgm:cxn modelId="{0F0FA5F0-EE75-448A-867A-F22FC4C695D8}" type="presParOf" srcId="{A7C6EB1A-3E43-4E46-BA03-353048BC9454}" destId="{BD08BF33-7430-4511-8058-AF312D22AAC2}" srcOrd="1" destOrd="0" presId="urn:microsoft.com/office/officeart/2005/8/layout/hierarchy1"/>
    <dgm:cxn modelId="{6617915E-B820-4FBC-8DCE-B581D9DE872B}" type="presParOf" srcId="{BD08BF33-7430-4511-8058-AF312D22AAC2}" destId="{4646D211-1258-4DCA-9E3E-EDA6741CD4D0}" srcOrd="0" destOrd="0" presId="urn:microsoft.com/office/officeart/2005/8/layout/hierarchy1"/>
    <dgm:cxn modelId="{E4A0657E-1FB9-4720-B623-10972A45FB6D}" type="presParOf" srcId="{BD08BF33-7430-4511-8058-AF312D22AAC2}" destId="{E45C4B3B-8393-46D0-8ADB-2F19AAC14BFE}" srcOrd="1" destOrd="0" presId="urn:microsoft.com/office/officeart/2005/8/layout/hierarchy1"/>
    <dgm:cxn modelId="{85501FA0-C20B-4D90-AE48-9581052383E9}" type="presParOf" srcId="{E45C4B3B-8393-46D0-8ADB-2F19AAC14BFE}" destId="{38CCE8F1-A322-4BCD-A570-DCAF2820796A}" srcOrd="0" destOrd="0" presId="urn:microsoft.com/office/officeart/2005/8/layout/hierarchy1"/>
    <dgm:cxn modelId="{11523945-161F-4EFC-A15B-244ACEA16AA2}" type="presParOf" srcId="{38CCE8F1-A322-4BCD-A570-DCAF2820796A}" destId="{6F0D352E-7566-431B-854B-84761265A869}" srcOrd="0" destOrd="0" presId="urn:microsoft.com/office/officeart/2005/8/layout/hierarchy1"/>
    <dgm:cxn modelId="{992F6B92-BFA1-4B62-A13A-DC8CDE6BEAE2}" type="presParOf" srcId="{38CCE8F1-A322-4BCD-A570-DCAF2820796A}" destId="{B25ED3CD-38CA-4326-9B29-72A6DF4B6D2C}" srcOrd="1" destOrd="0" presId="urn:microsoft.com/office/officeart/2005/8/layout/hierarchy1"/>
    <dgm:cxn modelId="{9BA3402D-D69B-4EDA-9959-7035F9AA3CD7}" type="presParOf" srcId="{E45C4B3B-8393-46D0-8ADB-2F19AAC14BFE}" destId="{082D28A3-6C12-4365-A0BD-24A5DD8E989E}" srcOrd="1" destOrd="0" presId="urn:microsoft.com/office/officeart/2005/8/layout/hierarchy1"/>
    <dgm:cxn modelId="{12DB763F-47D1-4747-9A6B-205DA548157E}" type="presParOf" srcId="{72069373-538E-4207-A73B-336B5AC61483}" destId="{95959296-66BB-492D-8192-03334A53659E}" srcOrd="2" destOrd="0" presId="urn:microsoft.com/office/officeart/2005/8/layout/hierarchy1"/>
    <dgm:cxn modelId="{8C0CD6D8-C531-4F10-A205-47EFC28BF761}" type="presParOf" srcId="{95959296-66BB-492D-8192-03334A53659E}" destId="{B7C199A0-0AA5-46AB-9E0D-2F16C548819B}" srcOrd="0" destOrd="0" presId="urn:microsoft.com/office/officeart/2005/8/layout/hierarchy1"/>
    <dgm:cxn modelId="{F2420F3A-98F0-47F2-8D00-38FA0E7A5F03}" type="presParOf" srcId="{B7C199A0-0AA5-46AB-9E0D-2F16C548819B}" destId="{B96042E9-343A-4437-9CD9-EDB9777191AC}" srcOrd="0" destOrd="0" presId="urn:microsoft.com/office/officeart/2005/8/layout/hierarchy1"/>
    <dgm:cxn modelId="{0D459550-6F0B-492B-941A-A6A1A54C97CF}" type="presParOf" srcId="{B7C199A0-0AA5-46AB-9E0D-2F16C548819B}" destId="{B4C0EB37-12BE-4A18-B0A9-05D28C71A5CD}" srcOrd="1" destOrd="0" presId="urn:microsoft.com/office/officeart/2005/8/layout/hierarchy1"/>
    <dgm:cxn modelId="{03D79F92-87C0-463B-8808-E0C759043540}" type="presParOf" srcId="{95959296-66BB-492D-8192-03334A53659E}" destId="{5BF3F15A-B65E-4A7F-B4AE-A549DF20BF66}" srcOrd="1" destOrd="0" presId="urn:microsoft.com/office/officeart/2005/8/layout/hierarchy1"/>
    <dgm:cxn modelId="{687B042A-38B4-4121-9320-74B95BF41BD8}" type="presParOf" srcId="{5BF3F15A-B65E-4A7F-B4AE-A549DF20BF66}" destId="{F3D444F5-4F7E-4D51-B5CB-515E7AC6C5FB}" srcOrd="0" destOrd="0" presId="urn:microsoft.com/office/officeart/2005/8/layout/hierarchy1"/>
    <dgm:cxn modelId="{2167569E-6BB5-4880-88C6-0F8576FE473D}" type="presParOf" srcId="{5BF3F15A-B65E-4A7F-B4AE-A549DF20BF66}" destId="{A3B961CD-92B5-48B3-9131-D002B3F07E6B}" srcOrd="1" destOrd="0" presId="urn:microsoft.com/office/officeart/2005/8/layout/hierarchy1"/>
    <dgm:cxn modelId="{EC796EC1-E272-4BA2-8C4E-22BCE2F12C2B}" type="presParOf" srcId="{A3B961CD-92B5-48B3-9131-D002B3F07E6B}" destId="{DC565456-85F7-48DC-A599-399A100C7464}" srcOrd="0" destOrd="0" presId="urn:microsoft.com/office/officeart/2005/8/layout/hierarchy1"/>
    <dgm:cxn modelId="{781AE948-8DA1-4443-9CF5-BC39731B7565}" type="presParOf" srcId="{DC565456-85F7-48DC-A599-399A100C7464}" destId="{CA5D02F4-1A42-4309-BECB-36A25BEE740A}" srcOrd="0" destOrd="0" presId="urn:microsoft.com/office/officeart/2005/8/layout/hierarchy1"/>
    <dgm:cxn modelId="{E2A85FF4-D65F-4F6D-B39C-51A1482FE805}" type="presParOf" srcId="{DC565456-85F7-48DC-A599-399A100C7464}" destId="{C3257688-5494-4991-89DC-CB887C0DC03C}" srcOrd="1" destOrd="0" presId="urn:microsoft.com/office/officeart/2005/8/layout/hierarchy1"/>
    <dgm:cxn modelId="{AF4F6F35-19D9-43EF-A5E4-C1B6DB684558}" type="presParOf" srcId="{A3B961CD-92B5-48B3-9131-D002B3F07E6B}" destId="{C134C1B9-EFAA-4F5E-86E0-6F29DEAF2D4A}" srcOrd="1" destOrd="0" presId="urn:microsoft.com/office/officeart/2005/8/layout/hierarchy1"/>
    <dgm:cxn modelId="{BCBF5DA3-8AB5-46DB-AB83-A99535EF6411}" type="presParOf" srcId="{C134C1B9-EFAA-4F5E-86E0-6F29DEAF2D4A}" destId="{0B8EDC3E-5982-4D04-9DFA-BA2C15029335}" srcOrd="0" destOrd="0" presId="urn:microsoft.com/office/officeart/2005/8/layout/hierarchy1"/>
    <dgm:cxn modelId="{CFF7B59C-4D51-4F32-B653-3C3E26CA10E3}" type="presParOf" srcId="{C134C1B9-EFAA-4F5E-86E0-6F29DEAF2D4A}" destId="{AE6ED3D4-5C00-4844-BEA9-A59963D80CC5}" srcOrd="1" destOrd="0" presId="urn:microsoft.com/office/officeart/2005/8/layout/hierarchy1"/>
    <dgm:cxn modelId="{415B063B-DA46-496C-8CEA-77A257FCC34F}" type="presParOf" srcId="{AE6ED3D4-5C00-4844-BEA9-A59963D80CC5}" destId="{F552E645-F502-4378-A4E7-B421DE36BC16}" srcOrd="0" destOrd="0" presId="urn:microsoft.com/office/officeart/2005/8/layout/hierarchy1"/>
    <dgm:cxn modelId="{9D10AE29-BD6A-490F-A85C-C99D32D13792}" type="presParOf" srcId="{F552E645-F502-4378-A4E7-B421DE36BC16}" destId="{11025309-E92C-4404-BF26-B24EE4A13101}" srcOrd="0" destOrd="0" presId="urn:microsoft.com/office/officeart/2005/8/layout/hierarchy1"/>
    <dgm:cxn modelId="{C285067F-32A1-4832-9763-BAFDE634CF31}" type="presParOf" srcId="{F552E645-F502-4378-A4E7-B421DE36BC16}" destId="{13D10600-FF7E-47C3-922D-B6E9602B07FF}" srcOrd="1" destOrd="0" presId="urn:microsoft.com/office/officeart/2005/8/layout/hierarchy1"/>
    <dgm:cxn modelId="{5310A56D-E293-4AC2-A81A-44EE4E5715F5}" type="presParOf" srcId="{AE6ED3D4-5C00-4844-BEA9-A59963D80CC5}" destId="{53E6192B-88B1-4F72-811A-AC9A6E1D4EA3}" srcOrd="1" destOrd="0" presId="urn:microsoft.com/office/officeart/2005/8/layout/hierarchy1"/>
    <dgm:cxn modelId="{3C135074-0C05-4C7B-8F00-3DBF0160DD4E}" type="presParOf" srcId="{72069373-538E-4207-A73B-336B5AC61483}" destId="{B7647673-D152-4544-9786-D34780EBBBB0}" srcOrd="3" destOrd="0" presId="urn:microsoft.com/office/officeart/2005/8/layout/hierarchy1"/>
    <dgm:cxn modelId="{022F7408-1BB6-406F-A67D-789698BC2F84}" type="presParOf" srcId="{B7647673-D152-4544-9786-D34780EBBBB0}" destId="{11C43891-09AF-4941-B724-A28F659F5E46}" srcOrd="0" destOrd="0" presId="urn:microsoft.com/office/officeart/2005/8/layout/hierarchy1"/>
    <dgm:cxn modelId="{621AE773-6EF2-4FCA-8EFA-2F2A8777B8BC}" type="presParOf" srcId="{11C43891-09AF-4941-B724-A28F659F5E46}" destId="{A6D5B5B1-7AE1-4DE0-B448-08C730F88E24}" srcOrd="0" destOrd="0" presId="urn:microsoft.com/office/officeart/2005/8/layout/hierarchy1"/>
    <dgm:cxn modelId="{A9488C49-C791-4ADA-94EB-32F9D0B1B534}" type="presParOf" srcId="{11C43891-09AF-4941-B724-A28F659F5E46}" destId="{1FD5CBF1-3859-4D7F-BC81-12772E012468}" srcOrd="1" destOrd="0" presId="urn:microsoft.com/office/officeart/2005/8/layout/hierarchy1"/>
    <dgm:cxn modelId="{7D536682-E197-4306-A129-5980578226C4}" type="presParOf" srcId="{B7647673-D152-4544-9786-D34780EBBBB0}" destId="{7AEBD391-C088-4F76-87EA-CDD32788D901}" srcOrd="1" destOrd="0" presId="urn:microsoft.com/office/officeart/2005/8/layout/hierarchy1"/>
    <dgm:cxn modelId="{F75E39FA-CC70-4AF9-BE56-4FAC8D3DD55C}" type="presParOf" srcId="{7AEBD391-C088-4F76-87EA-CDD32788D901}" destId="{9163A6B6-8F65-4382-93E3-B45FF964B31E}" srcOrd="0" destOrd="0" presId="urn:microsoft.com/office/officeart/2005/8/layout/hierarchy1"/>
    <dgm:cxn modelId="{62A5ED95-A4E5-4789-B42B-DD883E40176E}" type="presParOf" srcId="{7AEBD391-C088-4F76-87EA-CDD32788D901}" destId="{162896CD-73AF-4090-8F9E-B36DDD974AA3}" srcOrd="1" destOrd="0" presId="urn:microsoft.com/office/officeart/2005/8/layout/hierarchy1"/>
    <dgm:cxn modelId="{6146384B-8CF3-49CE-81D1-8FB707A617C1}" type="presParOf" srcId="{162896CD-73AF-4090-8F9E-B36DDD974AA3}" destId="{A62CEB7A-3E70-4EBD-9B9F-3AAE0DD4382B}" srcOrd="0" destOrd="0" presId="urn:microsoft.com/office/officeart/2005/8/layout/hierarchy1"/>
    <dgm:cxn modelId="{25CFC322-CA7A-4945-8D2D-D3EC39975019}" type="presParOf" srcId="{A62CEB7A-3E70-4EBD-9B9F-3AAE0DD4382B}" destId="{6EC1EEDA-3B57-4CD1-ADAC-084105D50633}" srcOrd="0" destOrd="0" presId="urn:microsoft.com/office/officeart/2005/8/layout/hierarchy1"/>
    <dgm:cxn modelId="{23F33E4C-EA12-4467-96B6-B09D65AE1641}" type="presParOf" srcId="{A62CEB7A-3E70-4EBD-9B9F-3AAE0DD4382B}" destId="{2DD7C422-D529-4537-A9E9-394A2236E383}" srcOrd="1" destOrd="0" presId="urn:microsoft.com/office/officeart/2005/8/layout/hierarchy1"/>
    <dgm:cxn modelId="{D8C8E94A-7DB1-4E66-BEED-B6AD00FD74D3}" type="presParOf" srcId="{162896CD-73AF-4090-8F9E-B36DDD974AA3}" destId="{9E7E0C3B-BD72-4A57-94FF-66E978B09730}" srcOrd="1" destOrd="0" presId="urn:microsoft.com/office/officeart/2005/8/layout/hierarchy1"/>
    <dgm:cxn modelId="{B1A60B1C-7C47-474B-9642-9D85C6923E0E}" type="presParOf" srcId="{9E7E0C3B-BD72-4A57-94FF-66E978B09730}" destId="{C75F3230-CEF2-4F3E-A6A2-8AD655B26B38}" srcOrd="0" destOrd="0" presId="urn:microsoft.com/office/officeart/2005/8/layout/hierarchy1"/>
    <dgm:cxn modelId="{8616C6D3-5F08-4428-9E54-F23DA27A0801}" type="presParOf" srcId="{9E7E0C3B-BD72-4A57-94FF-66E978B09730}" destId="{A9D8A40D-C26D-45BB-953B-ABF7316E1851}" srcOrd="1" destOrd="0" presId="urn:microsoft.com/office/officeart/2005/8/layout/hierarchy1"/>
    <dgm:cxn modelId="{0AB87005-D092-4AD1-AFCF-A50E5122EB28}" type="presParOf" srcId="{A9D8A40D-C26D-45BB-953B-ABF7316E1851}" destId="{5635A6A4-A81C-4EFF-A76E-EE58E7E2A548}" srcOrd="0" destOrd="0" presId="urn:microsoft.com/office/officeart/2005/8/layout/hierarchy1"/>
    <dgm:cxn modelId="{3F14AC42-EF07-40CE-BE56-32BC3D2D61EF}" type="presParOf" srcId="{5635A6A4-A81C-4EFF-A76E-EE58E7E2A548}" destId="{0387779F-AE5B-4DEA-9B49-B2462F302283}" srcOrd="0" destOrd="0" presId="urn:microsoft.com/office/officeart/2005/8/layout/hierarchy1"/>
    <dgm:cxn modelId="{278AF844-EF9F-4C14-A190-077DC3D739E1}" type="presParOf" srcId="{5635A6A4-A81C-4EFF-A76E-EE58E7E2A548}" destId="{B3ADD364-B52F-4CAF-B68E-83B5C9E037A1}" srcOrd="1" destOrd="0" presId="urn:microsoft.com/office/officeart/2005/8/layout/hierarchy1"/>
    <dgm:cxn modelId="{53804C3F-61F4-47D7-8A92-B84AB6C3F9C8}" type="presParOf" srcId="{A9D8A40D-C26D-45BB-953B-ABF7316E1851}" destId="{2B158C53-648B-4DBD-8EB5-D1620DB5334C}" srcOrd="1" destOrd="0" presId="urn:microsoft.com/office/officeart/2005/8/layout/hierarchy1"/>
    <dgm:cxn modelId="{54E93FAB-2018-4438-A898-D116623C8192}" type="presParOf" srcId="{72069373-538E-4207-A73B-336B5AC61483}" destId="{9591FD08-DF8F-492C-AF49-7FB4BE7FB71E}" srcOrd="4" destOrd="0" presId="urn:microsoft.com/office/officeart/2005/8/layout/hierarchy1"/>
    <dgm:cxn modelId="{4C50C848-6F7A-4067-BAD3-8BA674854EE4}" type="presParOf" srcId="{9591FD08-DF8F-492C-AF49-7FB4BE7FB71E}" destId="{46086C27-CE65-4EB8-B57A-1EC401EB39DE}" srcOrd="0" destOrd="0" presId="urn:microsoft.com/office/officeart/2005/8/layout/hierarchy1"/>
    <dgm:cxn modelId="{45974200-B25B-4548-B59B-60AD9DB3382F}" type="presParOf" srcId="{46086C27-CE65-4EB8-B57A-1EC401EB39DE}" destId="{BC3E91CD-204A-4DC6-9393-4F917892C039}" srcOrd="0" destOrd="0" presId="urn:microsoft.com/office/officeart/2005/8/layout/hierarchy1"/>
    <dgm:cxn modelId="{5CD01AA5-145C-4D3B-B37D-2E7E4D28BC48}" type="presParOf" srcId="{46086C27-CE65-4EB8-B57A-1EC401EB39DE}" destId="{830E7149-EB48-4069-9E48-5471B852C8B0}" srcOrd="1" destOrd="0" presId="urn:microsoft.com/office/officeart/2005/8/layout/hierarchy1"/>
    <dgm:cxn modelId="{9678E5BB-4925-4BC4-8C2E-ADF29A6EE5D4}" type="presParOf" srcId="{9591FD08-DF8F-492C-AF49-7FB4BE7FB71E}" destId="{B6F4A3C1-3E89-479E-B90D-CBE1638618D2}" srcOrd="1" destOrd="0" presId="urn:microsoft.com/office/officeart/2005/8/layout/hierarchy1"/>
    <dgm:cxn modelId="{ABDF6A6C-E664-487C-A0AB-622E2EE2D295}" type="presParOf" srcId="{B6F4A3C1-3E89-479E-B90D-CBE1638618D2}" destId="{9BB88C72-5AC3-42ED-A3FD-17F05AFA5C73}" srcOrd="0" destOrd="0" presId="urn:microsoft.com/office/officeart/2005/8/layout/hierarchy1"/>
    <dgm:cxn modelId="{D917DC49-C1BE-4756-B9DD-87F883155C6A}" type="presParOf" srcId="{B6F4A3C1-3E89-479E-B90D-CBE1638618D2}" destId="{9EA35CDD-F9AD-4914-90E5-2944ED7A1A15}" srcOrd="1" destOrd="0" presId="urn:microsoft.com/office/officeart/2005/8/layout/hierarchy1"/>
    <dgm:cxn modelId="{3750924D-9D62-4DEA-BDC8-67EB5F20602F}" type="presParOf" srcId="{9EA35CDD-F9AD-4914-90E5-2944ED7A1A15}" destId="{B411302E-15D4-438F-9FF3-07C82AF5FD1E}" srcOrd="0" destOrd="0" presId="urn:microsoft.com/office/officeart/2005/8/layout/hierarchy1"/>
    <dgm:cxn modelId="{BA4AB74A-F6BB-40CE-9A16-830CF53D49B8}" type="presParOf" srcId="{B411302E-15D4-438F-9FF3-07C82AF5FD1E}" destId="{47D6CAC9-5D03-44A6-A1F0-73C9CD20268E}" srcOrd="0" destOrd="0" presId="urn:microsoft.com/office/officeart/2005/8/layout/hierarchy1"/>
    <dgm:cxn modelId="{C4417CFA-E20A-446A-8A67-07843099DF48}" type="presParOf" srcId="{B411302E-15D4-438F-9FF3-07C82AF5FD1E}" destId="{29359F1C-7764-4CAC-91C0-29E16359592F}" srcOrd="1" destOrd="0" presId="urn:microsoft.com/office/officeart/2005/8/layout/hierarchy1"/>
    <dgm:cxn modelId="{7AD0C5CD-A1B2-4C0C-8A6D-E2B919834897}" type="presParOf" srcId="{9EA35CDD-F9AD-4914-90E5-2944ED7A1A15}" destId="{70A0E6E3-A680-4C63-B7A2-0AFD892D3D7D}" srcOrd="1" destOrd="0" presId="urn:microsoft.com/office/officeart/2005/8/layout/hierarchy1"/>
    <dgm:cxn modelId="{BD17E3EE-0A8D-48AA-AB77-D707CBC52C30}" type="presParOf" srcId="{70A0E6E3-A680-4C63-B7A2-0AFD892D3D7D}" destId="{CB73854B-5FAA-4F73-BEB9-E044F3DB8CFC}" srcOrd="0" destOrd="0" presId="urn:microsoft.com/office/officeart/2005/8/layout/hierarchy1"/>
    <dgm:cxn modelId="{8F4FB511-D1F2-4B47-B611-85EA0BE8BCB1}" type="presParOf" srcId="{70A0E6E3-A680-4C63-B7A2-0AFD892D3D7D}" destId="{F33E762E-9D46-4FEE-8D27-FAC9029D429F}" srcOrd="1" destOrd="0" presId="urn:microsoft.com/office/officeart/2005/8/layout/hierarchy1"/>
    <dgm:cxn modelId="{EB925E92-B970-42D9-BB6C-32D5352CBE04}" type="presParOf" srcId="{F33E762E-9D46-4FEE-8D27-FAC9029D429F}" destId="{C07B95DB-4196-4589-B19C-043C47E26C3C}" srcOrd="0" destOrd="0" presId="urn:microsoft.com/office/officeart/2005/8/layout/hierarchy1"/>
    <dgm:cxn modelId="{B7992488-FA9A-4445-9497-E374E3112D4A}" type="presParOf" srcId="{C07B95DB-4196-4589-B19C-043C47E26C3C}" destId="{331768AF-6B80-43E1-9CA1-1B8C50DF63E7}" srcOrd="0" destOrd="0" presId="urn:microsoft.com/office/officeart/2005/8/layout/hierarchy1"/>
    <dgm:cxn modelId="{F53F77DA-07C5-4830-A9EC-F49520D7B090}" type="presParOf" srcId="{C07B95DB-4196-4589-B19C-043C47E26C3C}" destId="{7CD4487C-EBEF-40C3-849C-4782CF414957}" srcOrd="1" destOrd="0" presId="urn:microsoft.com/office/officeart/2005/8/layout/hierarchy1"/>
    <dgm:cxn modelId="{505D7A23-47B3-448D-B59E-443F507082EF}" type="presParOf" srcId="{F33E762E-9D46-4FEE-8D27-FAC9029D429F}" destId="{C03BDE32-753A-4597-8F66-F2304FDEC89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4C7F35-D92F-4DB0-992F-8B2882A7D5C0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9F0629-2375-4BBC-8CDD-A40C2FED038D}">
      <dgm:prSet phldrT="[Текст]" custT="1"/>
      <dgm:spPr/>
      <dgm:t>
        <a:bodyPr/>
        <a:lstStyle/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Үлгілік оқу бағдарламасы</a:t>
          </a:r>
        </a:p>
        <a:p>
          <a:pPr algn="l"/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Типовая учебная программа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B21A2C1-5BBB-48AE-B95F-D21CEDE6ED35}" type="parTrans" cxnId="{3C5D481D-9499-4113-B8D6-6F38B06B8FED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08D685-302D-4A27-92E0-CD90F7E57087}" type="sibTrans" cxnId="{3C5D481D-9499-4113-B8D6-6F38B06B8FED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B89FB8-8076-4AD5-9CAC-4E0A4119FAF0}">
      <dgm:prSet phldrT="[Текст]" custT="1"/>
      <dgm:spPr/>
      <dgm:t>
        <a:bodyPr/>
        <a:lstStyle/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Ұзақ мерзімді жоспар</a:t>
          </a:r>
        </a:p>
        <a:p>
          <a:pPr algn="l"/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Долгосрочный план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9CA88D-6747-4E1D-BCEA-DE436BC574FB}" type="parTrans" cxnId="{3F5D1535-2A26-4E56-A599-852E9EEEC00E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087DE3-5712-4B54-B740-6322ED8C1635}" type="sibTrans" cxnId="{3F5D1535-2A26-4E56-A599-852E9EEEC00E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1AF06D5-A8E8-4777-A06F-0D9026401174}">
      <dgm:prSet phldrT="[Текст]" custT="1"/>
      <dgm:spPr/>
      <dgm:t>
        <a:bodyPr/>
        <a:lstStyle/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Орта мерзімді жоспар</a:t>
          </a:r>
        </a:p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Средне</a:t>
          </a:r>
          <a:r>
            <a:rPr lang="ru-RU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срочный план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8B77F8A-4BBA-446E-BB2E-4140570F2455}" type="parTrans" cxnId="{8225DC65-3EE3-4542-9681-C1FA16B93446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C8F532A-88F0-4D47-82E4-B596509F098C}" type="sibTrans" cxnId="{8225DC65-3EE3-4542-9681-C1FA16B93446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31535A5-B6CD-48CB-92DC-FFBD4B612D80}">
      <dgm:prSet custT="1"/>
      <dgm:spPr/>
      <dgm:t>
        <a:bodyPr/>
        <a:lstStyle/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Критериалды бағалау жүйесі</a:t>
          </a:r>
        </a:p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Система критериального оценивания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A34DD1-9EC6-4464-90E7-7FCDC00FFD64}" type="parTrans" cxnId="{C25C32C0-230B-4229-B7D1-886DEDFB1A42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CACC05-B6A9-4F76-8619-A0F06270B218}" type="sibTrans" cxnId="{C25C32C0-230B-4229-B7D1-886DEDFB1A42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583B337-E48A-4609-81BA-8A4EA684C90E}">
      <dgm:prSet custT="1"/>
      <dgm:spPr/>
      <dgm:t>
        <a:bodyPr/>
        <a:lstStyle/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Қысқа мерзімді тақырыптық жоспар</a:t>
          </a:r>
        </a:p>
        <a:p>
          <a:pPr algn="l"/>
          <a:r>
            <a:rPr lang="kk-KZ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Краткосрочный тематический план</a:t>
          </a:r>
          <a:endParaRPr lang="ru-RU" sz="18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5CD7A7-1015-4CA0-BC57-2CEA757B50F2}" type="parTrans" cxnId="{6BEA3149-042F-4F31-88F8-507CBACE5730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BD49A3C-582E-4E77-B6F0-2F2939629CC5}" type="sibTrans" cxnId="{6BEA3149-042F-4F31-88F8-507CBACE5730}">
      <dgm:prSet/>
      <dgm:spPr/>
      <dgm:t>
        <a:bodyPr/>
        <a:lstStyle/>
        <a:p>
          <a:pPr algn="l"/>
          <a:endParaRPr lang="ru-RU" b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32020E-7AB2-4A00-A5FC-D568C425D639}" type="pres">
      <dgm:prSet presAssocID="{3D4C7F35-D92F-4DB0-992F-8B2882A7D5C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E05E74-4759-415F-BFFC-2E659FD43614}" type="pres">
      <dgm:prSet presAssocID="{299F0629-2375-4BBC-8CDD-A40C2FED038D}" presName="composite" presStyleCnt="0"/>
      <dgm:spPr/>
    </dgm:pt>
    <dgm:pt modelId="{4D84396D-B074-416E-A4E7-F5BA5A6140FC}" type="pres">
      <dgm:prSet presAssocID="{299F0629-2375-4BBC-8CDD-A40C2FED038D}" presName="rect1" presStyleLbl="tr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980D01-AFB7-47F6-8EA8-617F3E3BAA1E}" type="pres">
      <dgm:prSet presAssocID="{299F0629-2375-4BBC-8CDD-A40C2FED038D}" presName="rect2" presStyleLbl="fgImgPlace1" presStyleIdx="0" presStyleCnt="5" custLinFactNeighborX="-1476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6E1EB251-4A2F-41CE-B24B-40355589EFAE}" type="pres">
      <dgm:prSet presAssocID="{E708D685-302D-4A27-92E0-CD90F7E57087}" presName="sibTrans" presStyleCnt="0"/>
      <dgm:spPr/>
    </dgm:pt>
    <dgm:pt modelId="{44F32B68-B62A-48CF-ADCC-2DB8D21E7EC7}" type="pres">
      <dgm:prSet presAssocID="{3DB89FB8-8076-4AD5-9CAC-4E0A4119FAF0}" presName="composite" presStyleCnt="0"/>
      <dgm:spPr/>
    </dgm:pt>
    <dgm:pt modelId="{87CB6E95-ED35-474B-AC7F-A2655463FD52}" type="pres">
      <dgm:prSet presAssocID="{3DB89FB8-8076-4AD5-9CAC-4E0A4119FAF0}" presName="rect1" presStyleLbl="tr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E07A7B-E6A7-4324-9E98-31575B350CFE}" type="pres">
      <dgm:prSet presAssocID="{3DB89FB8-8076-4AD5-9CAC-4E0A4119FAF0}" presName="rect2" presStyleLbl="fgImgPlace1" presStyleIdx="1" presStyleCnt="5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4573602B-F80A-421E-8FA3-98F12400D9B0}" type="pres">
      <dgm:prSet presAssocID="{4E087DE3-5712-4B54-B740-6322ED8C1635}" presName="sibTrans" presStyleCnt="0"/>
      <dgm:spPr/>
    </dgm:pt>
    <dgm:pt modelId="{B3485AB2-DCB2-43CF-BD9F-1296DD1C6B8E}" type="pres">
      <dgm:prSet presAssocID="{91AF06D5-A8E8-4777-A06F-0D9026401174}" presName="composite" presStyleCnt="0"/>
      <dgm:spPr/>
    </dgm:pt>
    <dgm:pt modelId="{12791664-9997-4046-9884-ADA7EB02DFF1}" type="pres">
      <dgm:prSet presAssocID="{91AF06D5-A8E8-4777-A06F-0D9026401174}" presName="rect1" presStyleLbl="tr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11AAD6-BE39-457F-A912-FA8313939009}" type="pres">
      <dgm:prSet presAssocID="{91AF06D5-A8E8-4777-A06F-0D9026401174}" presName="rect2" presStyleLbl="fgImgPlace1" presStyleIdx="2" presStyleCnt="5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937B9C8E-622A-4306-BD5A-EB62BCD2D8B9}" type="pres">
      <dgm:prSet presAssocID="{BC8F532A-88F0-4D47-82E4-B596509F098C}" presName="sibTrans" presStyleCnt="0"/>
      <dgm:spPr/>
    </dgm:pt>
    <dgm:pt modelId="{84FEEBC6-B8A2-482F-8132-7AE3894CABDF}" type="pres">
      <dgm:prSet presAssocID="{631535A5-B6CD-48CB-92DC-FFBD4B612D80}" presName="composite" presStyleCnt="0"/>
      <dgm:spPr/>
    </dgm:pt>
    <dgm:pt modelId="{85FCF9EA-9D3D-4917-B217-D882665447E7}" type="pres">
      <dgm:prSet presAssocID="{631535A5-B6CD-48CB-92DC-FFBD4B612D80}" presName="rect1" presStyleLbl="tr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AA02F8-E3E5-4B99-9F65-1137C41CB801}" type="pres">
      <dgm:prSet presAssocID="{631535A5-B6CD-48CB-92DC-FFBD4B612D80}" presName="rect2" presStyleLbl="fgImgPlace1" presStyleIdx="3" presStyleCnt="5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ru-RU"/>
        </a:p>
      </dgm:t>
    </dgm:pt>
    <dgm:pt modelId="{317A9829-60C1-489F-8BC8-CF725B31151B}" type="pres">
      <dgm:prSet presAssocID="{70CACC05-B6A9-4F76-8619-A0F06270B218}" presName="sibTrans" presStyleCnt="0"/>
      <dgm:spPr/>
    </dgm:pt>
    <dgm:pt modelId="{5C9F91FA-3A5A-4E2B-B849-EADCE60DBA27}" type="pres">
      <dgm:prSet presAssocID="{3583B337-E48A-4609-81BA-8A4EA684C90E}" presName="composite" presStyleCnt="0"/>
      <dgm:spPr/>
    </dgm:pt>
    <dgm:pt modelId="{42DB181E-A33B-4341-8D5D-B5E103EFFD7A}" type="pres">
      <dgm:prSet presAssocID="{3583B337-E48A-4609-81BA-8A4EA684C90E}" presName="rect1" presStyleLbl="trAlignAcc1" presStyleIdx="4" presStyleCnt="5" custScaleX="121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C5DC9-6777-4B6F-B8AE-7CF2159C024F}" type="pres">
      <dgm:prSet presAssocID="{3583B337-E48A-4609-81BA-8A4EA684C90E}" presName="rect2" presStyleLbl="fgImgPlace1" presStyleIdx="4" presStyleCnt="5" custLinFactNeighborX="-45747" custLinFactNeighborY="-984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3F5D1535-2A26-4E56-A599-852E9EEEC00E}" srcId="{3D4C7F35-D92F-4DB0-992F-8B2882A7D5C0}" destId="{3DB89FB8-8076-4AD5-9CAC-4E0A4119FAF0}" srcOrd="1" destOrd="0" parTransId="{3F9CA88D-6747-4E1D-BCEA-DE436BC574FB}" sibTransId="{4E087DE3-5712-4B54-B740-6322ED8C1635}"/>
    <dgm:cxn modelId="{E5C39A7B-5193-4E9F-AE62-3486D55DD6A0}" type="presOf" srcId="{631535A5-B6CD-48CB-92DC-FFBD4B612D80}" destId="{85FCF9EA-9D3D-4917-B217-D882665447E7}" srcOrd="0" destOrd="0" presId="urn:microsoft.com/office/officeart/2008/layout/PictureStrips"/>
    <dgm:cxn modelId="{6BEA3149-042F-4F31-88F8-507CBACE5730}" srcId="{3D4C7F35-D92F-4DB0-992F-8B2882A7D5C0}" destId="{3583B337-E48A-4609-81BA-8A4EA684C90E}" srcOrd="4" destOrd="0" parTransId="{A45CD7A7-1015-4CA0-BC57-2CEA757B50F2}" sibTransId="{2BD49A3C-582E-4E77-B6F0-2F2939629CC5}"/>
    <dgm:cxn modelId="{8225DC65-3EE3-4542-9681-C1FA16B93446}" srcId="{3D4C7F35-D92F-4DB0-992F-8B2882A7D5C0}" destId="{91AF06D5-A8E8-4777-A06F-0D9026401174}" srcOrd="2" destOrd="0" parTransId="{48B77F8A-4BBA-446E-BB2E-4140570F2455}" sibTransId="{BC8F532A-88F0-4D47-82E4-B596509F098C}"/>
    <dgm:cxn modelId="{CADE1C75-4DC9-4A68-9D37-13915C8E0244}" type="presOf" srcId="{3D4C7F35-D92F-4DB0-992F-8B2882A7D5C0}" destId="{1232020E-7AB2-4A00-A5FC-D568C425D639}" srcOrd="0" destOrd="0" presId="urn:microsoft.com/office/officeart/2008/layout/PictureStrips"/>
    <dgm:cxn modelId="{C25C32C0-230B-4229-B7D1-886DEDFB1A42}" srcId="{3D4C7F35-D92F-4DB0-992F-8B2882A7D5C0}" destId="{631535A5-B6CD-48CB-92DC-FFBD4B612D80}" srcOrd="3" destOrd="0" parTransId="{C1A34DD1-9EC6-4464-90E7-7FCDC00FFD64}" sibTransId="{70CACC05-B6A9-4F76-8619-A0F06270B218}"/>
    <dgm:cxn modelId="{0262D955-75C4-49D2-8297-3690FBF21D1C}" type="presOf" srcId="{3583B337-E48A-4609-81BA-8A4EA684C90E}" destId="{42DB181E-A33B-4341-8D5D-B5E103EFFD7A}" srcOrd="0" destOrd="0" presId="urn:microsoft.com/office/officeart/2008/layout/PictureStrips"/>
    <dgm:cxn modelId="{EF6AA0F9-3667-49D0-8050-201AEEF1A700}" type="presOf" srcId="{91AF06D5-A8E8-4777-A06F-0D9026401174}" destId="{12791664-9997-4046-9884-ADA7EB02DFF1}" srcOrd="0" destOrd="0" presId="urn:microsoft.com/office/officeart/2008/layout/PictureStrips"/>
    <dgm:cxn modelId="{8FB44AAF-5B8A-43AF-92E7-7E3A5C2D5B17}" type="presOf" srcId="{3DB89FB8-8076-4AD5-9CAC-4E0A4119FAF0}" destId="{87CB6E95-ED35-474B-AC7F-A2655463FD52}" srcOrd="0" destOrd="0" presId="urn:microsoft.com/office/officeart/2008/layout/PictureStrips"/>
    <dgm:cxn modelId="{3C5D481D-9499-4113-B8D6-6F38B06B8FED}" srcId="{3D4C7F35-D92F-4DB0-992F-8B2882A7D5C0}" destId="{299F0629-2375-4BBC-8CDD-A40C2FED038D}" srcOrd="0" destOrd="0" parTransId="{BB21A2C1-5BBB-48AE-B95F-D21CEDE6ED35}" sibTransId="{E708D685-302D-4A27-92E0-CD90F7E57087}"/>
    <dgm:cxn modelId="{6DF0147B-149D-403F-93FF-4EAD841BD713}" type="presOf" srcId="{299F0629-2375-4BBC-8CDD-A40C2FED038D}" destId="{4D84396D-B074-416E-A4E7-F5BA5A6140FC}" srcOrd="0" destOrd="0" presId="urn:microsoft.com/office/officeart/2008/layout/PictureStrips"/>
    <dgm:cxn modelId="{435214CB-9735-425B-8B86-063E678E4C63}" type="presParOf" srcId="{1232020E-7AB2-4A00-A5FC-D568C425D639}" destId="{B4E05E74-4759-415F-BFFC-2E659FD43614}" srcOrd="0" destOrd="0" presId="urn:microsoft.com/office/officeart/2008/layout/PictureStrips"/>
    <dgm:cxn modelId="{335C1D6D-5185-48AD-AC58-3CF57EB3EFC4}" type="presParOf" srcId="{B4E05E74-4759-415F-BFFC-2E659FD43614}" destId="{4D84396D-B074-416E-A4E7-F5BA5A6140FC}" srcOrd="0" destOrd="0" presId="urn:microsoft.com/office/officeart/2008/layout/PictureStrips"/>
    <dgm:cxn modelId="{C2CB25C8-D030-4DD5-92F6-12C35153BD96}" type="presParOf" srcId="{B4E05E74-4759-415F-BFFC-2E659FD43614}" destId="{63980D01-AFB7-47F6-8EA8-617F3E3BAA1E}" srcOrd="1" destOrd="0" presId="urn:microsoft.com/office/officeart/2008/layout/PictureStrips"/>
    <dgm:cxn modelId="{3E87E73A-1C39-4362-A885-2CF308C4B281}" type="presParOf" srcId="{1232020E-7AB2-4A00-A5FC-D568C425D639}" destId="{6E1EB251-4A2F-41CE-B24B-40355589EFAE}" srcOrd="1" destOrd="0" presId="urn:microsoft.com/office/officeart/2008/layout/PictureStrips"/>
    <dgm:cxn modelId="{5BFD5CB7-C96C-4D3D-9870-3ECEFCDD3B91}" type="presParOf" srcId="{1232020E-7AB2-4A00-A5FC-D568C425D639}" destId="{44F32B68-B62A-48CF-ADCC-2DB8D21E7EC7}" srcOrd="2" destOrd="0" presId="urn:microsoft.com/office/officeart/2008/layout/PictureStrips"/>
    <dgm:cxn modelId="{D34752F6-F729-45CB-BCEA-50BC24B77E26}" type="presParOf" srcId="{44F32B68-B62A-48CF-ADCC-2DB8D21E7EC7}" destId="{87CB6E95-ED35-474B-AC7F-A2655463FD52}" srcOrd="0" destOrd="0" presId="urn:microsoft.com/office/officeart/2008/layout/PictureStrips"/>
    <dgm:cxn modelId="{63076717-4E06-45F7-93A6-3481323874E6}" type="presParOf" srcId="{44F32B68-B62A-48CF-ADCC-2DB8D21E7EC7}" destId="{6AE07A7B-E6A7-4324-9E98-31575B350CFE}" srcOrd="1" destOrd="0" presId="urn:microsoft.com/office/officeart/2008/layout/PictureStrips"/>
    <dgm:cxn modelId="{F5E48045-96FB-43BF-9E68-F435B0315857}" type="presParOf" srcId="{1232020E-7AB2-4A00-A5FC-D568C425D639}" destId="{4573602B-F80A-421E-8FA3-98F12400D9B0}" srcOrd="3" destOrd="0" presId="urn:microsoft.com/office/officeart/2008/layout/PictureStrips"/>
    <dgm:cxn modelId="{A675F367-6869-4B92-A469-D0553898625F}" type="presParOf" srcId="{1232020E-7AB2-4A00-A5FC-D568C425D639}" destId="{B3485AB2-DCB2-43CF-BD9F-1296DD1C6B8E}" srcOrd="4" destOrd="0" presId="urn:microsoft.com/office/officeart/2008/layout/PictureStrips"/>
    <dgm:cxn modelId="{D3F9DD40-CE38-471E-9FEF-D583F9CDDB58}" type="presParOf" srcId="{B3485AB2-DCB2-43CF-BD9F-1296DD1C6B8E}" destId="{12791664-9997-4046-9884-ADA7EB02DFF1}" srcOrd="0" destOrd="0" presId="urn:microsoft.com/office/officeart/2008/layout/PictureStrips"/>
    <dgm:cxn modelId="{7ECA6430-FED3-45F1-A9A6-53FA87C33DCD}" type="presParOf" srcId="{B3485AB2-DCB2-43CF-BD9F-1296DD1C6B8E}" destId="{6511AAD6-BE39-457F-A912-FA8313939009}" srcOrd="1" destOrd="0" presId="urn:microsoft.com/office/officeart/2008/layout/PictureStrips"/>
    <dgm:cxn modelId="{5B5C6261-C09D-487C-9994-11D0960673F2}" type="presParOf" srcId="{1232020E-7AB2-4A00-A5FC-D568C425D639}" destId="{937B9C8E-622A-4306-BD5A-EB62BCD2D8B9}" srcOrd="5" destOrd="0" presId="urn:microsoft.com/office/officeart/2008/layout/PictureStrips"/>
    <dgm:cxn modelId="{F21D11C4-AF80-4333-AC61-C076C2615FCE}" type="presParOf" srcId="{1232020E-7AB2-4A00-A5FC-D568C425D639}" destId="{84FEEBC6-B8A2-482F-8132-7AE3894CABDF}" srcOrd="6" destOrd="0" presId="urn:microsoft.com/office/officeart/2008/layout/PictureStrips"/>
    <dgm:cxn modelId="{67B6EC8C-3419-4788-858C-CC27AE62D47A}" type="presParOf" srcId="{84FEEBC6-B8A2-482F-8132-7AE3894CABDF}" destId="{85FCF9EA-9D3D-4917-B217-D882665447E7}" srcOrd="0" destOrd="0" presId="urn:microsoft.com/office/officeart/2008/layout/PictureStrips"/>
    <dgm:cxn modelId="{10FF827A-4EEA-4A27-9C67-A1398FF6CB14}" type="presParOf" srcId="{84FEEBC6-B8A2-482F-8132-7AE3894CABDF}" destId="{8FAA02F8-E3E5-4B99-9F65-1137C41CB801}" srcOrd="1" destOrd="0" presId="urn:microsoft.com/office/officeart/2008/layout/PictureStrips"/>
    <dgm:cxn modelId="{93E1DAC4-6ED8-4AE4-9DE2-510A0CC18D84}" type="presParOf" srcId="{1232020E-7AB2-4A00-A5FC-D568C425D639}" destId="{317A9829-60C1-489F-8BC8-CF725B31151B}" srcOrd="7" destOrd="0" presId="urn:microsoft.com/office/officeart/2008/layout/PictureStrips"/>
    <dgm:cxn modelId="{3F30298D-7866-4085-9510-2FAD720B4ABD}" type="presParOf" srcId="{1232020E-7AB2-4A00-A5FC-D568C425D639}" destId="{5C9F91FA-3A5A-4E2B-B849-EADCE60DBA27}" srcOrd="8" destOrd="0" presId="urn:microsoft.com/office/officeart/2008/layout/PictureStrips"/>
    <dgm:cxn modelId="{68D28490-765E-4D7C-8A64-B24F8A36FA01}" type="presParOf" srcId="{5C9F91FA-3A5A-4E2B-B849-EADCE60DBA27}" destId="{42DB181E-A33B-4341-8D5D-B5E103EFFD7A}" srcOrd="0" destOrd="0" presId="urn:microsoft.com/office/officeart/2008/layout/PictureStrips"/>
    <dgm:cxn modelId="{408D8CED-045C-4089-81AE-DBF73BECEA33}" type="presParOf" srcId="{5C9F91FA-3A5A-4E2B-B849-EADCE60DBA27}" destId="{9F0C5DC9-6777-4B6F-B8AE-7CF2159C024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924548-6FCE-4541-BF5A-62044B7C7DF7}">
      <dsp:nvSpPr>
        <dsp:cNvPr id="0" name=""/>
        <dsp:cNvSpPr/>
      </dsp:nvSpPr>
      <dsp:spPr>
        <a:xfrm>
          <a:off x="10464823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AAE6DE-EAC3-47AD-83BE-A22BF23582D0}">
      <dsp:nvSpPr>
        <dsp:cNvPr id="0" name=""/>
        <dsp:cNvSpPr/>
      </dsp:nvSpPr>
      <dsp:spPr>
        <a:xfrm>
          <a:off x="10464823" y="1429826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DC14C-CB82-408E-9C0B-05FF50D4DEB5}">
      <dsp:nvSpPr>
        <dsp:cNvPr id="0" name=""/>
        <dsp:cNvSpPr/>
      </dsp:nvSpPr>
      <dsp:spPr>
        <a:xfrm>
          <a:off x="8896137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E7E67-E28A-4B74-BBC3-EC383C8F84A4}">
      <dsp:nvSpPr>
        <dsp:cNvPr id="0" name=""/>
        <dsp:cNvSpPr/>
      </dsp:nvSpPr>
      <dsp:spPr>
        <a:xfrm>
          <a:off x="8896137" y="1429826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0F9A1-1987-4658-986C-517D22C735EA}">
      <dsp:nvSpPr>
        <dsp:cNvPr id="0" name=""/>
        <dsp:cNvSpPr/>
      </dsp:nvSpPr>
      <dsp:spPr>
        <a:xfrm>
          <a:off x="7474115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F5EAE-96F6-4E02-A693-D6B781D1B46D}">
      <dsp:nvSpPr>
        <dsp:cNvPr id="0" name=""/>
        <dsp:cNvSpPr/>
      </dsp:nvSpPr>
      <dsp:spPr>
        <a:xfrm>
          <a:off x="6832421" y="1429826"/>
          <a:ext cx="687414" cy="3271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940"/>
              </a:lnTo>
              <a:lnTo>
                <a:pt x="687414" y="222940"/>
              </a:lnTo>
              <a:lnTo>
                <a:pt x="687414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63F338-E604-487E-A141-F8FBA2230240}">
      <dsp:nvSpPr>
        <dsp:cNvPr id="0" name=""/>
        <dsp:cNvSpPr/>
      </dsp:nvSpPr>
      <dsp:spPr>
        <a:xfrm>
          <a:off x="6099287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4BD9A-56CE-4338-B35C-F87246BA9E7D}">
      <dsp:nvSpPr>
        <dsp:cNvPr id="0" name=""/>
        <dsp:cNvSpPr/>
      </dsp:nvSpPr>
      <dsp:spPr>
        <a:xfrm>
          <a:off x="6145007" y="1429826"/>
          <a:ext cx="687414" cy="327146"/>
        </a:xfrm>
        <a:custGeom>
          <a:avLst/>
          <a:gdLst/>
          <a:ahLst/>
          <a:cxnLst/>
          <a:rect l="0" t="0" r="0" b="0"/>
          <a:pathLst>
            <a:path>
              <a:moveTo>
                <a:pt x="687414" y="0"/>
              </a:moveTo>
              <a:lnTo>
                <a:pt x="687414" y="222940"/>
              </a:lnTo>
              <a:lnTo>
                <a:pt x="0" y="222940"/>
              </a:lnTo>
              <a:lnTo>
                <a:pt x="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37784-B862-4702-BBD2-4C5AC34E6160}">
      <dsp:nvSpPr>
        <dsp:cNvPr id="0" name=""/>
        <dsp:cNvSpPr/>
      </dsp:nvSpPr>
      <dsp:spPr>
        <a:xfrm>
          <a:off x="4724459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B95276-8881-4F90-BC75-EEB032261D5E}">
      <dsp:nvSpPr>
        <dsp:cNvPr id="0" name=""/>
        <dsp:cNvSpPr/>
      </dsp:nvSpPr>
      <dsp:spPr>
        <a:xfrm>
          <a:off x="4724459" y="1429826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B419EC-F4DE-4A76-B6F8-526FB4433D9F}">
      <dsp:nvSpPr>
        <dsp:cNvPr id="0" name=""/>
        <dsp:cNvSpPr/>
      </dsp:nvSpPr>
      <dsp:spPr>
        <a:xfrm>
          <a:off x="2833180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8342B8-455B-498E-818F-38F49B359140}">
      <dsp:nvSpPr>
        <dsp:cNvPr id="0" name=""/>
        <dsp:cNvSpPr/>
      </dsp:nvSpPr>
      <dsp:spPr>
        <a:xfrm>
          <a:off x="2833180" y="1429826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E2FD6D-3B3C-42AE-8C79-FA2C5AEB3EE6}">
      <dsp:nvSpPr>
        <dsp:cNvPr id="0" name=""/>
        <dsp:cNvSpPr/>
      </dsp:nvSpPr>
      <dsp:spPr>
        <a:xfrm>
          <a:off x="820686" y="3424444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7178E1-6EE3-4C51-A379-9E669A2E28AC}">
      <dsp:nvSpPr>
        <dsp:cNvPr id="0" name=""/>
        <dsp:cNvSpPr/>
      </dsp:nvSpPr>
      <dsp:spPr>
        <a:xfrm>
          <a:off x="820686" y="1429826"/>
          <a:ext cx="91440" cy="32714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1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479FFC-FF57-40DB-98A0-54D2183B48E2}">
      <dsp:nvSpPr>
        <dsp:cNvPr id="0" name=""/>
        <dsp:cNvSpPr/>
      </dsp:nvSpPr>
      <dsp:spPr>
        <a:xfrm>
          <a:off x="5647" y="476262"/>
          <a:ext cx="1721518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5101EA-8B26-4F1A-81EA-183BE999AC68}">
      <dsp:nvSpPr>
        <dsp:cNvPr id="0" name=""/>
        <dsp:cNvSpPr/>
      </dsp:nvSpPr>
      <dsp:spPr>
        <a:xfrm>
          <a:off x="130631" y="594997"/>
          <a:ext cx="1721518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ЖАСАНДЫ ИНТЕЛЛЕКТ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ИСКУССТВЕННЫЙ ИНТЕЛЛЕКТ</a:t>
          </a:r>
          <a:endParaRPr lang="kk-KZ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58560" y="622926"/>
        <a:ext cx="1665660" cy="897706"/>
      </dsp:txXfrm>
    </dsp:sp>
    <dsp:sp modelId="{2D1A43F9-5966-4C9E-A25B-D6A3CA961A44}">
      <dsp:nvSpPr>
        <dsp:cNvPr id="0" name=""/>
        <dsp:cNvSpPr/>
      </dsp:nvSpPr>
      <dsp:spPr>
        <a:xfrm>
          <a:off x="226142" y="1756973"/>
          <a:ext cx="1280528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E126F-EFDB-41B3-B127-C93E365F1229}">
      <dsp:nvSpPr>
        <dsp:cNvPr id="0" name=""/>
        <dsp:cNvSpPr/>
      </dsp:nvSpPr>
      <dsp:spPr>
        <a:xfrm>
          <a:off x="351126" y="1875708"/>
          <a:ext cx="1280528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Жасанды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интеллектіні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құру, қолдану,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жобалау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Проектирование, создание, использование искусственного интеллекта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8631" y="1913213"/>
        <a:ext cx="1205518" cy="1592461"/>
      </dsp:txXfrm>
    </dsp:sp>
    <dsp:sp modelId="{912B6189-6B9E-47A0-AE61-D4E51A73D0FB}">
      <dsp:nvSpPr>
        <dsp:cNvPr id="0" name=""/>
        <dsp:cNvSpPr/>
      </dsp:nvSpPr>
      <dsp:spPr>
        <a:xfrm>
          <a:off x="303976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2BE48-FB85-4EEE-85AA-72A87E279FDB}">
      <dsp:nvSpPr>
        <dsp:cNvPr id="0" name=""/>
        <dsp:cNvSpPr/>
      </dsp:nvSpPr>
      <dsp:spPr>
        <a:xfrm>
          <a:off x="428961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MS Excel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9882" y="3891247"/>
        <a:ext cx="1083017" cy="672443"/>
      </dsp:txXfrm>
    </dsp:sp>
    <dsp:sp modelId="{A35AE178-7969-49AE-9E21-0D8169C9E33A}">
      <dsp:nvSpPr>
        <dsp:cNvPr id="0" name=""/>
        <dsp:cNvSpPr/>
      </dsp:nvSpPr>
      <dsp:spPr>
        <a:xfrm>
          <a:off x="1977134" y="476262"/>
          <a:ext cx="1803531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72387-202D-420B-A6EB-4CF5E0397CB0}">
      <dsp:nvSpPr>
        <dsp:cNvPr id="0" name=""/>
        <dsp:cNvSpPr/>
      </dsp:nvSpPr>
      <dsp:spPr>
        <a:xfrm>
          <a:off x="2102118" y="594997"/>
          <a:ext cx="1803531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  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ЖОБАЛАУ </a:t>
          </a:r>
          <a:endParaRPr lang="ru-RU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</a:t>
          </a: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МОДЕЛИРОВАНИЕ </a:t>
          </a:r>
          <a:endParaRPr lang="kk-KZ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30047" y="622926"/>
        <a:ext cx="1747673" cy="897706"/>
      </dsp:txXfrm>
    </dsp:sp>
    <dsp:sp modelId="{BA6B733B-30F1-4A22-9FF8-8776E53DE568}">
      <dsp:nvSpPr>
        <dsp:cNvPr id="0" name=""/>
        <dsp:cNvSpPr/>
      </dsp:nvSpPr>
      <dsp:spPr>
        <a:xfrm>
          <a:off x="2316470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C144FC-576C-4600-8A4E-30BC1F814893}">
      <dsp:nvSpPr>
        <dsp:cNvPr id="0" name=""/>
        <dsp:cNvSpPr/>
      </dsp:nvSpPr>
      <dsp:spPr>
        <a:xfrm>
          <a:off x="2441455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и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виртуалный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4401" y="1908654"/>
        <a:ext cx="1058967" cy="1601579"/>
      </dsp:txXfrm>
    </dsp:sp>
    <dsp:sp modelId="{FFAD19E4-4070-4A29-861D-244C49670B8C}">
      <dsp:nvSpPr>
        <dsp:cNvPr id="0" name=""/>
        <dsp:cNvSpPr/>
      </dsp:nvSpPr>
      <dsp:spPr>
        <a:xfrm>
          <a:off x="2316470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7E1BCB-1F8B-4318-8781-EF23B2AF4ED3}">
      <dsp:nvSpPr>
        <dsp:cNvPr id="0" name=""/>
        <dsp:cNvSpPr/>
      </dsp:nvSpPr>
      <dsp:spPr>
        <a:xfrm>
          <a:off x="2441455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Image Composite Editor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62376" y="3891247"/>
        <a:ext cx="1083017" cy="672443"/>
      </dsp:txXfrm>
    </dsp:sp>
    <dsp:sp modelId="{741FB370-6138-4E25-98EB-76362DF09372}">
      <dsp:nvSpPr>
        <dsp:cNvPr id="0" name=""/>
        <dsp:cNvSpPr/>
      </dsp:nvSpPr>
      <dsp:spPr>
        <a:xfrm>
          <a:off x="4030635" y="476262"/>
          <a:ext cx="1479088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F16979-E35A-4BA5-8E1B-4007B96B7C95}">
      <dsp:nvSpPr>
        <dsp:cNvPr id="0" name=""/>
        <dsp:cNvSpPr/>
      </dsp:nvSpPr>
      <dsp:spPr>
        <a:xfrm>
          <a:off x="4155619" y="594997"/>
          <a:ext cx="1479088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АППАРАТ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ТЫҚ ЖАСАҚТАМА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АППАРАТНОЕ ОБЕСПЕЧЕНИЕ</a:t>
          </a:r>
          <a:endParaRPr lang="ru-RU" sz="12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83548" y="622926"/>
        <a:ext cx="1423230" cy="897706"/>
      </dsp:txXfrm>
    </dsp:sp>
    <dsp:sp modelId="{4FE5A0F4-4DA6-426D-89BD-F5D5C509E623}">
      <dsp:nvSpPr>
        <dsp:cNvPr id="0" name=""/>
        <dsp:cNvSpPr/>
      </dsp:nvSpPr>
      <dsp:spPr>
        <a:xfrm>
          <a:off x="4207749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EDCFB-2FF4-4ACD-A6F0-CC5310D0CF61}">
      <dsp:nvSpPr>
        <dsp:cNvPr id="0" name=""/>
        <dsp:cNvSpPr/>
      </dsp:nvSpPr>
      <dsp:spPr>
        <a:xfrm>
          <a:off x="4332734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 машина құру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виртуальной машины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65680" y="1908654"/>
        <a:ext cx="1058967" cy="1601579"/>
      </dsp:txXfrm>
    </dsp:sp>
    <dsp:sp modelId="{183590D5-A1B3-47D0-9D4C-D65F0EBFEAA2}">
      <dsp:nvSpPr>
        <dsp:cNvPr id="0" name=""/>
        <dsp:cNvSpPr/>
      </dsp:nvSpPr>
      <dsp:spPr>
        <a:xfrm>
          <a:off x="4207749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F3ECB-324F-4E57-963C-AB01D29A7855}">
      <dsp:nvSpPr>
        <dsp:cNvPr id="0" name=""/>
        <dsp:cNvSpPr/>
      </dsp:nvSpPr>
      <dsp:spPr>
        <a:xfrm>
          <a:off x="4332734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Virtual Box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53655" y="3891247"/>
        <a:ext cx="1083017" cy="672443"/>
      </dsp:txXfrm>
    </dsp:sp>
    <dsp:sp modelId="{0F4DA87F-8EA3-4F35-835E-125E2BC14E9F}">
      <dsp:nvSpPr>
        <dsp:cNvPr id="0" name=""/>
        <dsp:cNvSpPr/>
      </dsp:nvSpPr>
      <dsp:spPr>
        <a:xfrm>
          <a:off x="6107978" y="476262"/>
          <a:ext cx="1448886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04C7D-47D8-4B70-A280-F196179B8683}">
      <dsp:nvSpPr>
        <dsp:cNvPr id="0" name=""/>
        <dsp:cNvSpPr/>
      </dsp:nvSpPr>
      <dsp:spPr>
        <a:xfrm>
          <a:off x="6232962" y="594997"/>
          <a:ext cx="1448886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ЗАТТАР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И</a:t>
          </a: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НТЕРНЕТ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І </a:t>
          </a:r>
          <a:r>
            <a:rPr lang="ru-RU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ИНТЕРНЕТ ВЕЩЕЙ</a:t>
          </a:r>
          <a:endParaRPr lang="ru-RU" sz="12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260891" y="622926"/>
        <a:ext cx="1393028" cy="897706"/>
      </dsp:txXfrm>
    </dsp:sp>
    <dsp:sp modelId="{C1EA6E1B-E49E-4326-930B-CE1CCA4BA0EB}">
      <dsp:nvSpPr>
        <dsp:cNvPr id="0" name=""/>
        <dsp:cNvSpPr/>
      </dsp:nvSpPr>
      <dsp:spPr>
        <a:xfrm>
          <a:off x="5582578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7C4BAC-6E7F-484A-94EE-B49D24FF0772}">
      <dsp:nvSpPr>
        <dsp:cNvPr id="0" name=""/>
        <dsp:cNvSpPr/>
      </dsp:nvSpPr>
      <dsp:spPr>
        <a:xfrm>
          <a:off x="5707562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Мобильді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қосымшаны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мобильного приложения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0508" y="1908654"/>
        <a:ext cx="1058967" cy="1601579"/>
      </dsp:txXfrm>
    </dsp:sp>
    <dsp:sp modelId="{8087F840-9B86-4283-A0FA-35ECF0961A4F}">
      <dsp:nvSpPr>
        <dsp:cNvPr id="0" name=""/>
        <dsp:cNvSpPr/>
      </dsp:nvSpPr>
      <dsp:spPr>
        <a:xfrm>
          <a:off x="5582578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653C46-F388-41E1-A468-570E14800AE5}">
      <dsp:nvSpPr>
        <dsp:cNvPr id="0" name=""/>
        <dsp:cNvSpPr/>
      </dsp:nvSpPr>
      <dsp:spPr>
        <a:xfrm>
          <a:off x="5707562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MIT App Inventor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28483" y="3891247"/>
        <a:ext cx="1083017" cy="672443"/>
      </dsp:txXfrm>
    </dsp:sp>
    <dsp:sp modelId="{370CFD19-C23A-4894-A337-21C924AADFE9}">
      <dsp:nvSpPr>
        <dsp:cNvPr id="0" name=""/>
        <dsp:cNvSpPr/>
      </dsp:nvSpPr>
      <dsp:spPr>
        <a:xfrm>
          <a:off x="6957406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858F97-1D37-44AA-8060-FE53C5B40059}">
      <dsp:nvSpPr>
        <dsp:cNvPr id="0" name=""/>
        <dsp:cNvSpPr/>
      </dsp:nvSpPr>
      <dsp:spPr>
        <a:xfrm>
          <a:off x="7082390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Ақылды үй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Умный дом</a:t>
          </a:r>
          <a:endParaRPr lang="ru-RU" sz="1200" kern="1200" dirty="0">
            <a:solidFill>
              <a:srgbClr val="002060"/>
            </a:solidFill>
          </a:endParaRPr>
        </a:p>
      </dsp:txBody>
      <dsp:txXfrm>
        <a:off x="7115336" y="1908654"/>
        <a:ext cx="1058967" cy="1601579"/>
      </dsp:txXfrm>
    </dsp:sp>
    <dsp:sp modelId="{79A21FFD-365B-4635-8399-EA43293F0FD0}">
      <dsp:nvSpPr>
        <dsp:cNvPr id="0" name=""/>
        <dsp:cNvSpPr/>
      </dsp:nvSpPr>
      <dsp:spPr>
        <a:xfrm>
          <a:off x="6957406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3900EF-EEFB-42E8-A6FE-971A72F059F9}">
      <dsp:nvSpPr>
        <dsp:cNvPr id="0" name=""/>
        <dsp:cNvSpPr/>
      </dsp:nvSpPr>
      <dsp:spPr>
        <a:xfrm>
          <a:off x="7082390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Cisco Packet Tracer </a:t>
          </a:r>
          <a:endParaRPr lang="ru-RU" sz="1200" kern="1200" dirty="0">
            <a:solidFill>
              <a:srgbClr val="002060"/>
            </a:solidFill>
          </a:endParaRPr>
        </a:p>
      </dsp:txBody>
      <dsp:txXfrm>
        <a:off x="7103311" y="3891247"/>
        <a:ext cx="1083017" cy="672443"/>
      </dsp:txXfrm>
    </dsp:sp>
    <dsp:sp modelId="{D25C8359-BCFB-4A4F-8E53-87BE71F0430F}">
      <dsp:nvSpPr>
        <dsp:cNvPr id="0" name=""/>
        <dsp:cNvSpPr/>
      </dsp:nvSpPr>
      <dsp:spPr>
        <a:xfrm>
          <a:off x="8320524" y="476262"/>
          <a:ext cx="1242665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46935E-A28C-472C-9C7A-3A2D484160C4}">
      <dsp:nvSpPr>
        <dsp:cNvPr id="0" name=""/>
        <dsp:cNvSpPr/>
      </dsp:nvSpPr>
      <dsp:spPr>
        <a:xfrm>
          <a:off x="8445508" y="594997"/>
          <a:ext cx="1242665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IT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STARTUP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</a:p>
      </dsp:txBody>
      <dsp:txXfrm>
        <a:off x="8473437" y="622926"/>
        <a:ext cx="1186807" cy="897706"/>
      </dsp:txXfrm>
    </dsp:sp>
    <dsp:sp modelId="{553036B7-4F97-49C5-8BE8-8E8D4059C45A}">
      <dsp:nvSpPr>
        <dsp:cNvPr id="0" name=""/>
        <dsp:cNvSpPr/>
      </dsp:nvSpPr>
      <dsp:spPr>
        <a:xfrm>
          <a:off x="8379427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E5A996-4C10-41BC-928D-C3591E933BA6}">
      <dsp:nvSpPr>
        <dsp:cNvPr id="0" name=""/>
        <dsp:cNvSpPr/>
      </dsp:nvSpPr>
      <dsp:spPr>
        <a:xfrm>
          <a:off x="8504412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IT Startup 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реклама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37358" y="1908654"/>
        <a:ext cx="1058967" cy="1601579"/>
      </dsp:txXfrm>
    </dsp:sp>
    <dsp:sp modelId="{DCC475FD-5942-483B-951D-C2BBECBFC00A}">
      <dsp:nvSpPr>
        <dsp:cNvPr id="0" name=""/>
        <dsp:cNvSpPr/>
      </dsp:nvSpPr>
      <dsp:spPr>
        <a:xfrm>
          <a:off x="8332234" y="3751591"/>
          <a:ext cx="1219246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FEF9F-D735-4B4D-BF3B-0A5B7A32136F}">
      <dsp:nvSpPr>
        <dsp:cNvPr id="0" name=""/>
        <dsp:cNvSpPr/>
      </dsp:nvSpPr>
      <dsp:spPr>
        <a:xfrm>
          <a:off x="8457218" y="3870326"/>
          <a:ext cx="1219246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www.canva.com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78139" y="3891247"/>
        <a:ext cx="1177404" cy="672443"/>
      </dsp:txXfrm>
    </dsp:sp>
    <dsp:sp modelId="{C3B15ACC-5DAA-4FDD-BC73-38CD14C177C1}">
      <dsp:nvSpPr>
        <dsp:cNvPr id="0" name=""/>
        <dsp:cNvSpPr/>
      </dsp:nvSpPr>
      <dsp:spPr>
        <a:xfrm>
          <a:off x="9813159" y="476262"/>
          <a:ext cx="1394769" cy="95356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1BBFFE-0119-43E6-94BB-05918BC4557C}">
      <dsp:nvSpPr>
        <dsp:cNvPr id="0" name=""/>
        <dsp:cNvSpPr/>
      </dsp:nvSpPr>
      <dsp:spPr>
        <a:xfrm>
          <a:off x="9938143" y="594997"/>
          <a:ext cx="1394769" cy="953564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ЦИФРЛЫҚ САУАТТЫЛЫҚ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en-US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ЦИФРОВАЯ ГРАМОТНОСТЬ</a:t>
          </a:r>
          <a:endParaRPr lang="ru-RU" sz="12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966072" y="622926"/>
        <a:ext cx="1338911" cy="897706"/>
      </dsp:txXfrm>
    </dsp:sp>
    <dsp:sp modelId="{CC73F319-AD22-4A5E-820F-F1562E3E0F3C}">
      <dsp:nvSpPr>
        <dsp:cNvPr id="0" name=""/>
        <dsp:cNvSpPr/>
      </dsp:nvSpPr>
      <dsp:spPr>
        <a:xfrm>
          <a:off x="9948114" y="1756973"/>
          <a:ext cx="1124859" cy="166747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9BCFE-717E-472D-B406-C13CEAB873C6}">
      <dsp:nvSpPr>
        <dsp:cNvPr id="0" name=""/>
        <dsp:cNvSpPr/>
      </dsp:nvSpPr>
      <dsp:spPr>
        <a:xfrm>
          <a:off x="10073098" y="1875708"/>
          <a:ext cx="1124859" cy="1667471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цифрлық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қолтаңба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сертификат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Электронная цифровая подпись и сертификат </a:t>
          </a:r>
        </a:p>
      </dsp:txBody>
      <dsp:txXfrm>
        <a:off x="10106044" y="1908654"/>
        <a:ext cx="1058967" cy="1601579"/>
      </dsp:txXfrm>
    </dsp:sp>
    <dsp:sp modelId="{467B9E82-2D64-4E9A-AEF7-DD490D2B85CF}">
      <dsp:nvSpPr>
        <dsp:cNvPr id="0" name=""/>
        <dsp:cNvSpPr/>
      </dsp:nvSpPr>
      <dsp:spPr>
        <a:xfrm>
          <a:off x="9948114" y="3751591"/>
          <a:ext cx="1124859" cy="71428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FC5C6-AA49-4261-A388-BA0888DD604E}">
      <dsp:nvSpPr>
        <dsp:cNvPr id="0" name=""/>
        <dsp:cNvSpPr/>
      </dsp:nvSpPr>
      <dsp:spPr>
        <a:xfrm>
          <a:off x="10073098" y="3870326"/>
          <a:ext cx="1124859" cy="71428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www.egov.kz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94019" y="3891247"/>
        <a:ext cx="1083017" cy="6724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73854B-5FAA-4F73-BEB9-E044F3DB8CFC}">
      <dsp:nvSpPr>
        <dsp:cNvPr id="0" name=""/>
        <dsp:cNvSpPr/>
      </dsp:nvSpPr>
      <dsp:spPr>
        <a:xfrm>
          <a:off x="9315460" y="2937336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B88C72-5AC3-42ED-A3FD-17F05AFA5C73}">
      <dsp:nvSpPr>
        <dsp:cNvPr id="0" name=""/>
        <dsp:cNvSpPr/>
      </dsp:nvSpPr>
      <dsp:spPr>
        <a:xfrm>
          <a:off x="9315460" y="1370033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F3230-CEF2-4F3E-A6A2-8AD655B26B38}">
      <dsp:nvSpPr>
        <dsp:cNvPr id="0" name=""/>
        <dsp:cNvSpPr/>
      </dsp:nvSpPr>
      <dsp:spPr>
        <a:xfrm>
          <a:off x="7246413" y="2937336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63A6B6-8F65-4382-93E3-B45FF964B31E}">
      <dsp:nvSpPr>
        <dsp:cNvPr id="0" name=""/>
        <dsp:cNvSpPr/>
      </dsp:nvSpPr>
      <dsp:spPr>
        <a:xfrm>
          <a:off x="7246413" y="1370033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8EDC3E-5982-4D04-9DFA-BA2C15029335}">
      <dsp:nvSpPr>
        <dsp:cNvPr id="0" name=""/>
        <dsp:cNvSpPr/>
      </dsp:nvSpPr>
      <dsp:spPr>
        <a:xfrm>
          <a:off x="5177367" y="2937336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D444F5-4F7E-4D51-B5CB-515E7AC6C5FB}">
      <dsp:nvSpPr>
        <dsp:cNvPr id="0" name=""/>
        <dsp:cNvSpPr/>
      </dsp:nvSpPr>
      <dsp:spPr>
        <a:xfrm>
          <a:off x="5177367" y="1370033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46D211-1258-4DCA-9E3E-EDA6741CD4D0}">
      <dsp:nvSpPr>
        <dsp:cNvPr id="0" name=""/>
        <dsp:cNvSpPr/>
      </dsp:nvSpPr>
      <dsp:spPr>
        <a:xfrm>
          <a:off x="2989820" y="2937336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E490C1-20D1-4166-A8A5-1F023724EE28}">
      <dsp:nvSpPr>
        <dsp:cNvPr id="0" name=""/>
        <dsp:cNvSpPr/>
      </dsp:nvSpPr>
      <dsp:spPr>
        <a:xfrm>
          <a:off x="2989820" y="1370033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7DBD0A-5FA0-4064-98A6-159F3CFE2EE9}">
      <dsp:nvSpPr>
        <dsp:cNvPr id="0" name=""/>
        <dsp:cNvSpPr/>
      </dsp:nvSpPr>
      <dsp:spPr>
        <a:xfrm>
          <a:off x="802274" y="2937336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3732E4-C732-4E8B-90FA-9D811B639BDB}">
      <dsp:nvSpPr>
        <dsp:cNvPr id="0" name=""/>
        <dsp:cNvSpPr/>
      </dsp:nvSpPr>
      <dsp:spPr>
        <a:xfrm>
          <a:off x="802274" y="1370033"/>
          <a:ext cx="91440" cy="4923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3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2572-58BB-4F50-B66A-3589EBFC16A9}">
      <dsp:nvSpPr>
        <dsp:cNvPr id="0" name=""/>
        <dsp:cNvSpPr/>
      </dsp:nvSpPr>
      <dsp:spPr>
        <a:xfrm>
          <a:off x="1566" y="295070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20783A-6FA7-4A4E-808E-CC32968E9BD6}">
      <dsp:nvSpPr>
        <dsp:cNvPr id="0" name=""/>
        <dsp:cNvSpPr/>
      </dsp:nvSpPr>
      <dsp:spPr>
        <a:xfrm>
          <a:off x="189661" y="473760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Б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ҰЛТТЫҚ ТЕХНОЛОГИЯЛАР</a:t>
          </a:r>
          <a:endParaRPr lang="ru-RU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ОБЛАЧНЫЕ ТЕХНОЛОГИИ</a:t>
          </a:r>
        </a:p>
      </dsp:txBody>
      <dsp:txXfrm>
        <a:off x="221146" y="505245"/>
        <a:ext cx="1629886" cy="1011993"/>
      </dsp:txXfrm>
    </dsp:sp>
    <dsp:sp modelId="{37C09DF2-D4A5-4E7B-B02B-F41EECE7CD39}">
      <dsp:nvSpPr>
        <dsp:cNvPr id="0" name=""/>
        <dsp:cNvSpPr/>
      </dsp:nvSpPr>
      <dsp:spPr>
        <a:xfrm>
          <a:off x="1566" y="1862372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BEE36-1EC0-401D-B78C-9F704FFB80F2}">
      <dsp:nvSpPr>
        <dsp:cNvPr id="0" name=""/>
        <dsp:cNvSpPr/>
      </dsp:nvSpPr>
      <dsp:spPr>
        <a:xfrm>
          <a:off x="189661" y="2041063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Бұлттық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деректер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қоймасы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1146" y="2072548"/>
        <a:ext cx="1629886" cy="1011993"/>
      </dsp:txXfrm>
    </dsp:sp>
    <dsp:sp modelId="{D90B812E-A592-46F1-BEFD-1D53CE4AD991}">
      <dsp:nvSpPr>
        <dsp:cNvPr id="0" name=""/>
        <dsp:cNvSpPr/>
      </dsp:nvSpPr>
      <dsp:spPr>
        <a:xfrm>
          <a:off x="1566" y="3429675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418FEA-C444-4DB7-9394-B57B4F08F820}">
      <dsp:nvSpPr>
        <dsp:cNvPr id="0" name=""/>
        <dsp:cNvSpPr/>
      </dsp:nvSpPr>
      <dsp:spPr>
        <a:xfrm>
          <a:off x="189661" y="3608366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Google Apps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1146" y="3639851"/>
        <a:ext cx="1629886" cy="1011993"/>
      </dsp:txXfrm>
    </dsp:sp>
    <dsp:sp modelId="{4B24679C-CC07-425E-A218-2B75ECA119E2}">
      <dsp:nvSpPr>
        <dsp:cNvPr id="0" name=""/>
        <dsp:cNvSpPr/>
      </dsp:nvSpPr>
      <dsp:spPr>
        <a:xfrm>
          <a:off x="2070612" y="295070"/>
          <a:ext cx="1929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972A81-5B6B-4991-8D97-C8C0FF70BDFD}">
      <dsp:nvSpPr>
        <dsp:cNvPr id="0" name=""/>
        <dsp:cNvSpPr/>
      </dsp:nvSpPr>
      <dsp:spPr>
        <a:xfrm>
          <a:off x="2258707" y="473760"/>
          <a:ext cx="1929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  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МОДЕЛЬДЕУ</a:t>
          </a:r>
          <a:endParaRPr lang="ru-RU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3D</a:t>
          </a: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МОДЕЛИРОВАНИЕ </a:t>
          </a:r>
          <a:endParaRPr lang="kk-KZ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n-US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290192" y="505245"/>
        <a:ext cx="1866886" cy="1011993"/>
      </dsp:txXfrm>
    </dsp:sp>
    <dsp:sp modelId="{A8089BDB-79DA-4012-89CE-AE52D625FB02}">
      <dsp:nvSpPr>
        <dsp:cNvPr id="0" name=""/>
        <dsp:cNvSpPr/>
      </dsp:nvSpPr>
      <dsp:spPr>
        <a:xfrm>
          <a:off x="2189112" y="1862372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C2C3E-DA8B-41A5-BE22-B441A94FB870}">
      <dsp:nvSpPr>
        <dsp:cNvPr id="0" name=""/>
        <dsp:cNvSpPr/>
      </dsp:nvSpPr>
      <dsp:spPr>
        <a:xfrm>
          <a:off x="2377207" y="2041063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3D панорама и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виртуалный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тур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08692" y="2072548"/>
        <a:ext cx="1629886" cy="1011993"/>
      </dsp:txXfrm>
    </dsp:sp>
    <dsp:sp modelId="{6F0D352E-7566-431B-854B-84761265A869}">
      <dsp:nvSpPr>
        <dsp:cNvPr id="0" name=""/>
        <dsp:cNvSpPr/>
      </dsp:nvSpPr>
      <dsp:spPr>
        <a:xfrm>
          <a:off x="2189112" y="3429675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ED3CD-38CA-4326-9B29-72A6DF4B6D2C}">
      <dsp:nvSpPr>
        <dsp:cNvPr id="0" name=""/>
        <dsp:cNvSpPr/>
      </dsp:nvSpPr>
      <dsp:spPr>
        <a:xfrm>
          <a:off x="2377207" y="3608366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Image Composite Editor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Kolor</a:t>
          </a: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i="0" kern="1200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Panotour</a:t>
          </a: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2.3.2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08692" y="3639851"/>
        <a:ext cx="1629886" cy="1011993"/>
      </dsp:txXfrm>
    </dsp:sp>
    <dsp:sp modelId="{B96042E9-343A-4437-9CD9-EDB9777191AC}">
      <dsp:nvSpPr>
        <dsp:cNvPr id="0" name=""/>
        <dsp:cNvSpPr/>
      </dsp:nvSpPr>
      <dsp:spPr>
        <a:xfrm>
          <a:off x="4376659" y="295070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C0EB37-12BE-4A18-B0A9-05D28C71A5CD}">
      <dsp:nvSpPr>
        <dsp:cNvPr id="0" name=""/>
        <dsp:cNvSpPr/>
      </dsp:nvSpPr>
      <dsp:spPr>
        <a:xfrm>
          <a:off x="4564754" y="473760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МОБИЛЬДІ ҚОСЫМШАЛАР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kk-KZ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МОБИЛЬНЫЕ ПРИЛОЖЕНИЯ</a:t>
          </a:r>
          <a:endParaRPr lang="ru-RU" sz="1200" b="1" i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96239" y="505245"/>
        <a:ext cx="1629886" cy="1011993"/>
      </dsp:txXfrm>
    </dsp:sp>
    <dsp:sp modelId="{CA5D02F4-1A42-4309-BECB-36A25BEE740A}">
      <dsp:nvSpPr>
        <dsp:cNvPr id="0" name=""/>
        <dsp:cNvSpPr/>
      </dsp:nvSpPr>
      <dsp:spPr>
        <a:xfrm>
          <a:off x="4376659" y="1862372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257688-5494-4991-89DC-CB887C0DC03C}">
      <dsp:nvSpPr>
        <dsp:cNvPr id="0" name=""/>
        <dsp:cNvSpPr/>
      </dsp:nvSpPr>
      <dsp:spPr>
        <a:xfrm>
          <a:off x="4564754" y="2041063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Мобильді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қосымшаларды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құру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мобильных приложений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96239" y="2072548"/>
        <a:ext cx="1629886" cy="1011993"/>
      </dsp:txXfrm>
    </dsp:sp>
    <dsp:sp modelId="{11025309-E92C-4404-BF26-B24EE4A13101}">
      <dsp:nvSpPr>
        <dsp:cNvPr id="0" name=""/>
        <dsp:cNvSpPr/>
      </dsp:nvSpPr>
      <dsp:spPr>
        <a:xfrm>
          <a:off x="4376659" y="3429675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10600-FF7E-47C3-922D-B6E9602B07FF}">
      <dsp:nvSpPr>
        <dsp:cNvPr id="0" name=""/>
        <dsp:cNvSpPr/>
      </dsp:nvSpPr>
      <dsp:spPr>
        <a:xfrm>
          <a:off x="4564754" y="3608366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MIT App Inventor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96239" y="3639851"/>
        <a:ext cx="1629886" cy="1011993"/>
      </dsp:txXfrm>
    </dsp:sp>
    <dsp:sp modelId="{A6D5B5B1-7AE1-4DE0-B448-08C730F88E24}">
      <dsp:nvSpPr>
        <dsp:cNvPr id="0" name=""/>
        <dsp:cNvSpPr/>
      </dsp:nvSpPr>
      <dsp:spPr>
        <a:xfrm>
          <a:off x="6445705" y="295070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5CBF1-3859-4D7F-BC81-12772E012468}">
      <dsp:nvSpPr>
        <dsp:cNvPr id="0" name=""/>
        <dsp:cNvSpPr/>
      </dsp:nvSpPr>
      <dsp:spPr>
        <a:xfrm>
          <a:off x="6633800" y="473760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IT</a:t>
          </a:r>
          <a:r>
            <a:rPr lang="kk-KZ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STARTUP</a:t>
          </a:r>
          <a:endParaRPr lang="kk-KZ" sz="1200" b="1" i="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65285" y="505245"/>
        <a:ext cx="1629886" cy="1011993"/>
      </dsp:txXfrm>
    </dsp:sp>
    <dsp:sp modelId="{6EC1EEDA-3B57-4CD1-ADAC-084105D50633}">
      <dsp:nvSpPr>
        <dsp:cNvPr id="0" name=""/>
        <dsp:cNvSpPr/>
      </dsp:nvSpPr>
      <dsp:spPr>
        <a:xfrm>
          <a:off x="6445705" y="1862372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D7C422-D529-4537-A9E9-394A2236E383}">
      <dsp:nvSpPr>
        <dsp:cNvPr id="0" name=""/>
        <dsp:cNvSpPr/>
      </dsp:nvSpPr>
      <dsp:spPr>
        <a:xfrm>
          <a:off x="6633800" y="2041063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жарнама</a:t>
          </a:r>
          <a:endParaRPr lang="ru-RU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IT Startup 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реклама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5285" y="2072548"/>
        <a:ext cx="1629886" cy="1011993"/>
      </dsp:txXfrm>
    </dsp:sp>
    <dsp:sp modelId="{0387779F-AE5B-4DEA-9B49-B2462F302283}">
      <dsp:nvSpPr>
        <dsp:cNvPr id="0" name=""/>
        <dsp:cNvSpPr/>
      </dsp:nvSpPr>
      <dsp:spPr>
        <a:xfrm>
          <a:off x="6445705" y="3429675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ADD364-B52F-4CAF-B68E-83B5C9E037A1}">
      <dsp:nvSpPr>
        <dsp:cNvPr id="0" name=""/>
        <dsp:cNvSpPr/>
      </dsp:nvSpPr>
      <dsp:spPr>
        <a:xfrm>
          <a:off x="6633800" y="3608366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i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www.canva.com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65285" y="3639851"/>
        <a:ext cx="1629886" cy="1011993"/>
      </dsp:txXfrm>
    </dsp:sp>
    <dsp:sp modelId="{BC3E91CD-204A-4DC6-9393-4F917892C039}">
      <dsp:nvSpPr>
        <dsp:cNvPr id="0" name=""/>
        <dsp:cNvSpPr/>
      </dsp:nvSpPr>
      <dsp:spPr>
        <a:xfrm>
          <a:off x="8514752" y="295070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0E7149-EB48-4069-9E48-5471B852C8B0}">
      <dsp:nvSpPr>
        <dsp:cNvPr id="0" name=""/>
        <dsp:cNvSpPr/>
      </dsp:nvSpPr>
      <dsp:spPr>
        <a:xfrm>
          <a:off x="8702847" y="473760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ЦИФРЛЫҚ САУАТТЫЛЫҚ  </a:t>
          </a:r>
          <a:endParaRPr lang="en-US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ЦИФРОВАЯ ГРАМОТНОСТЬ</a:t>
          </a:r>
          <a:endParaRPr lang="kk-KZ" sz="1200" b="1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8734332" y="505245"/>
        <a:ext cx="1629886" cy="1011993"/>
      </dsp:txXfrm>
    </dsp:sp>
    <dsp:sp modelId="{47D6CAC9-5D03-44A6-A1F0-73C9CD20268E}">
      <dsp:nvSpPr>
        <dsp:cNvPr id="0" name=""/>
        <dsp:cNvSpPr/>
      </dsp:nvSpPr>
      <dsp:spPr>
        <a:xfrm>
          <a:off x="8514752" y="1862372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59F1C-7764-4CAC-91C0-29E16359592F}">
      <dsp:nvSpPr>
        <dsp:cNvPr id="0" name=""/>
        <dsp:cNvSpPr/>
      </dsp:nvSpPr>
      <dsp:spPr>
        <a:xfrm>
          <a:off x="8702847" y="2041063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Электронды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цифрлық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қолтаңба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sz="120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және</a:t>
          </a: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сертификат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200" kern="1200" dirty="0" smtClean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Электронная цифровая подпись и сертификат 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34332" y="2072548"/>
        <a:ext cx="1629886" cy="1011993"/>
      </dsp:txXfrm>
    </dsp:sp>
    <dsp:sp modelId="{331768AF-6B80-43E1-9CA1-1B8C50DF63E7}">
      <dsp:nvSpPr>
        <dsp:cNvPr id="0" name=""/>
        <dsp:cNvSpPr/>
      </dsp:nvSpPr>
      <dsp:spPr>
        <a:xfrm>
          <a:off x="8514752" y="3429675"/>
          <a:ext cx="1692856" cy="107496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D4487C-EBEF-40C3-849C-4782CF414957}">
      <dsp:nvSpPr>
        <dsp:cNvPr id="0" name=""/>
        <dsp:cNvSpPr/>
      </dsp:nvSpPr>
      <dsp:spPr>
        <a:xfrm>
          <a:off x="8702847" y="3608366"/>
          <a:ext cx="1692856" cy="107496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www.egov.kz</a:t>
          </a:r>
          <a:endParaRPr lang="ru-RU" sz="12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34332" y="3639851"/>
        <a:ext cx="1629886" cy="10119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18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3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75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528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1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54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9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2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08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33EE3-AA99-4540-81B8-B0D9CFDF61FB}" type="datetimeFigureOut">
              <a:rPr lang="en-US" smtClean="0"/>
              <a:t>8/4/2020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1658A-2FB8-4A02-9E69-3961EA9F44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6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5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32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31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29.png"/><Relationship Id="rId12" Type="http://schemas.openxmlformats.org/officeDocument/2006/relationships/image" Target="../media/image3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openxmlformats.org/officeDocument/2006/relationships/image" Target="../media/image35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3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9831" y="1789021"/>
            <a:ext cx="9144000" cy="885813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1F31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br>
              <a:rPr lang="kk-KZ" b="1" dirty="0" smtClean="0">
                <a:solidFill>
                  <a:srgbClr val="1F31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1F318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6985" y="4605327"/>
            <a:ext cx="8221054" cy="165576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Баспа  «Арман-ПВ»  </a:t>
            </a: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Авторлар: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Салғараева Г.И., Базаева Ж.Б., Маханова А.С.</a:t>
            </a:r>
            <a:endParaRPr lang="ru-RU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Издательство «Арман-ПВ»  </a:t>
            </a: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Авторы: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Салгараева Г.И., Базаева Ж.Б., Маханова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А.С.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78626" y="2228654"/>
            <a:ext cx="87289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3" algn="ctr">
              <a:spcBef>
                <a:spcPct val="0"/>
              </a:spcBef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-математика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11-сыныбына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11 класса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естественно-математического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общеобразовательной школы</a:t>
            </a:r>
          </a:p>
          <a:p>
            <a:pPr marL="36513">
              <a:spcBef>
                <a:spcPct val="0"/>
              </a:spcBef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>
              <a:spcBef>
                <a:spcPct val="0"/>
              </a:spcBef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66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3680" y="222773"/>
            <a:ext cx="7426960" cy="37003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 ТУРАЛЫ / ОБ АВТОРАХ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student\Desktop\СГИ.jfi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t="14401" r="35894" b="35200"/>
          <a:stretch/>
        </p:blipFill>
        <p:spPr bwMode="auto">
          <a:xfrm>
            <a:off x="1960242" y="809943"/>
            <a:ext cx="1686560" cy="240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5565" y="841471"/>
            <a:ext cx="1722005" cy="2344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/>
          <a:srcRect t="4595"/>
          <a:stretch/>
        </p:blipFill>
        <p:spPr>
          <a:xfrm>
            <a:off x="1785937" y="4759164"/>
            <a:ext cx="392765" cy="3798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/>
          <a:srcRect t="6895"/>
          <a:stretch/>
        </p:blipFill>
        <p:spPr>
          <a:xfrm>
            <a:off x="1785936" y="5287484"/>
            <a:ext cx="392764" cy="3656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5029" y="6342868"/>
            <a:ext cx="408906" cy="39814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/>
          <a:srcRect t="4595"/>
          <a:stretch/>
        </p:blipFill>
        <p:spPr>
          <a:xfrm>
            <a:off x="5053697" y="4801552"/>
            <a:ext cx="392765" cy="37985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5"/>
          <a:srcRect t="6895"/>
          <a:stretch/>
        </p:blipFill>
        <p:spPr>
          <a:xfrm>
            <a:off x="5053696" y="5329872"/>
            <a:ext cx="392764" cy="3656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2789" y="6385256"/>
            <a:ext cx="408906" cy="39814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/>
          <a:srcRect t="4595"/>
          <a:stretch/>
        </p:blipFill>
        <p:spPr>
          <a:xfrm>
            <a:off x="8106880" y="4836160"/>
            <a:ext cx="392765" cy="37985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/>
          <a:srcRect t="6895"/>
          <a:stretch/>
        </p:blipFill>
        <p:spPr>
          <a:xfrm>
            <a:off x="8106879" y="5364480"/>
            <a:ext cx="392764" cy="36568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65972" y="6419864"/>
            <a:ext cx="408906" cy="39814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33039" y="3226215"/>
            <a:ext cx="41982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Маханова Айгүл Сейсенбайқызы</a:t>
            </a: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Қазұлтқызпу,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Маханова Айгуль Сейсенбаевна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Казнацженпу, магистр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4572" y="3206666"/>
            <a:ext cx="41982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Салғараева Гүлназ Ибрагимқызы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Қазұлтқызпу, тех.ғ.к., профессор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Салгараева Гульназ Ибрагимовна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Казнацженпу, к.тех.н., профессор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9741" y="485723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aigul.makhanova1@gmail.com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79740" y="539343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Aigul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Makhanova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579739" y="5883757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aigul_makhan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79739" y="644607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+ 7 701 576 34 43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56500" y="475916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gulnaz.salgara@gmail.com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56499" y="529536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Salgarayeva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56498" y="5785689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gulnaz_salgara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56498" y="63480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+ 7 701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0 55 53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21963" y="48349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zhuldyz.bazayeva@gmail.com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21962" y="53711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Zhuldyz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Bazaeva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21961" y="5861429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lady_zhuldyz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21961" y="642374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707 349 81 09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21695" y="809161"/>
            <a:ext cx="1919142" cy="2408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TextBox 53"/>
          <p:cNvSpPr txBox="1"/>
          <p:nvPr/>
        </p:nvSpPr>
        <p:spPr>
          <a:xfrm>
            <a:off x="4381522" y="3254981"/>
            <a:ext cx="41982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Базаева Жұлдыз Болатханқызы</a:t>
            </a: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Қазұлтқызпу,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Базаева Жулдыз Болатхановна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Казнацженпу, магистр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1730855" y="5788653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5007078" y="5847781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8091721" y="5864983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91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9831" y="1789021"/>
            <a:ext cx="9144000" cy="885813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1F31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</a:t>
            </a:r>
            <a:br>
              <a:rPr lang="kk-KZ" b="1" dirty="0" smtClean="0">
                <a:solidFill>
                  <a:srgbClr val="1F318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1F318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31076" y="4859970"/>
            <a:ext cx="8221054" cy="1655762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Баспа  «Арман-ПВ»  </a:t>
            </a: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Авторлар: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Салғараева Г.И.,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Рсалина Л.А., Есенкүл А.</a:t>
            </a:r>
            <a:endParaRPr lang="ru-RU" kern="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Издательство «Арман-ПВ»  </a:t>
            </a:r>
          </a:p>
          <a:p>
            <a:pPr>
              <a:defRPr/>
            </a:pPr>
            <a:r>
              <a:rPr lang="kk-KZ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Авторы: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Салгараева Г.И., Рсалина Л.А., 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Есенкул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78626" y="2228654"/>
            <a:ext cx="87289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3" algn="ctr">
              <a:spcBef>
                <a:spcPct val="0"/>
              </a:spcBef>
            </a:pP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қоғамдық-гуманитарлық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бағытының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11-сыныбына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endParaRPr lang="ru-RU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УМК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11 класса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 algn="ctr">
              <a:spcBef>
                <a:spcPct val="0"/>
              </a:spcBef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общественно-гуманитарного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общеобразовательной школы</a:t>
            </a:r>
          </a:p>
          <a:p>
            <a:pPr marL="36513">
              <a:spcBef>
                <a:spcPct val="0"/>
              </a:spcBef>
            </a:pP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13">
              <a:spcBef>
                <a:spcPct val="0"/>
              </a:spcBef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43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3680" y="222773"/>
            <a:ext cx="7426960" cy="37003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 ТУРАЛЫ / ОБ АВТОРАХ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Users\student\Desktop\СГИ.jfif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5" t="14401" r="35894" b="35200"/>
          <a:stretch/>
        </p:blipFill>
        <p:spPr bwMode="auto">
          <a:xfrm>
            <a:off x="1960242" y="809943"/>
            <a:ext cx="1686560" cy="240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/>
          <a:srcRect t="4595"/>
          <a:stretch/>
        </p:blipFill>
        <p:spPr>
          <a:xfrm>
            <a:off x="1785937" y="4759164"/>
            <a:ext cx="392765" cy="37985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t="6895"/>
          <a:stretch/>
        </p:blipFill>
        <p:spPr>
          <a:xfrm>
            <a:off x="1785936" y="5287484"/>
            <a:ext cx="392764" cy="36568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029" y="6342868"/>
            <a:ext cx="408906" cy="39814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3"/>
          <a:srcRect t="4595"/>
          <a:stretch/>
        </p:blipFill>
        <p:spPr>
          <a:xfrm>
            <a:off x="5053697" y="4801552"/>
            <a:ext cx="392765" cy="379852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/>
          <a:srcRect t="6895"/>
          <a:stretch/>
        </p:blipFill>
        <p:spPr>
          <a:xfrm>
            <a:off x="5053696" y="5329872"/>
            <a:ext cx="392764" cy="365683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2789" y="6385256"/>
            <a:ext cx="408906" cy="39814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/>
          <a:srcRect t="4595"/>
          <a:stretch/>
        </p:blipFill>
        <p:spPr>
          <a:xfrm>
            <a:off x="8106880" y="4836160"/>
            <a:ext cx="392765" cy="379852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/>
          <a:srcRect t="6895"/>
          <a:stretch/>
        </p:blipFill>
        <p:spPr>
          <a:xfrm>
            <a:off x="8106879" y="5364480"/>
            <a:ext cx="392764" cy="36568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5972" y="6419864"/>
            <a:ext cx="408906" cy="39814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7733039" y="3226215"/>
            <a:ext cx="43421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Есенкүл Айжан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Барлыбекқызы</a:t>
            </a:r>
            <a:endParaRPr lang="en-US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№18 мектеп-гимназия, информатика пәні мұғалімі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Есенкул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Айжан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Барлыбековна</a:t>
            </a:r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Школа-гимназия №18, учитель информатики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4572" y="3206666"/>
            <a:ext cx="41982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Салғараева Гүлназ Ибрагимқызы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Қазұлтқызпу, тех.ғ.к., профессор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Салгараева Гульназ Ибрагимовна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Казнацженпу, к.тех.н., профессор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579741" y="4857232"/>
            <a:ext cx="2955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aizhan.yessenkulova@gmail.com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579740" y="539343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Aizhan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Yessenkulova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79739" y="644607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+ 7 708 673 08 41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56500" y="475916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gulnaz.salgara@gmail.com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56499" y="529536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Salgarayeva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56498" y="5785689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gulnaz_salgara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256498" y="63480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+ 7 701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0 55 53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521963" y="48349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alieva.lazzat01@gmail.com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21962" y="537110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Lyazzat</a:t>
            </a: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Alieva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521961" y="5861429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alieva_lyazzat_azretovna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21961" y="6423744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78 926 97 88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21548" y="3242443"/>
            <a:ext cx="30649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Рсалина Лаззат Азретқызы</a:t>
            </a:r>
          </a:p>
          <a:p>
            <a:pPr algn="ctr"/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Қазұлтқызпу,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магистр</a:t>
            </a:r>
          </a:p>
          <a:p>
            <a:pPr algn="ctr"/>
            <a:endParaRPr lang="kk-KZ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Рсалина Л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ззат Азретовна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Казнацженпу, магистр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2636" y="765581"/>
            <a:ext cx="1830814" cy="2441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68" r="12474" b="28011"/>
          <a:stretch/>
        </p:blipFill>
        <p:spPr>
          <a:xfrm>
            <a:off x="8949284" y="882986"/>
            <a:ext cx="1765724" cy="2316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8635857" y="5909872"/>
            <a:ext cx="2504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yessnklv_a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1730855" y="5788653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5023380" y="5823272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Рекрутинг в млм в 2019 году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3" t="9431" r="22810" b="17344"/>
          <a:stretch/>
        </p:blipFill>
        <p:spPr bwMode="auto">
          <a:xfrm>
            <a:off x="8093268" y="5835614"/>
            <a:ext cx="423080" cy="42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438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2136629" y="10794"/>
            <a:ext cx="7848600" cy="139128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ИНФОРМАТИКА  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kk-KZ" alt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ӘК / УМК</a:t>
            </a:r>
            <a:endParaRPr lang="ru-RU" sz="2800" b="1" dirty="0" smtClean="0">
              <a:solidFill>
                <a:srgbClr val="164C6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57874854"/>
              </p:ext>
            </p:extLst>
          </p:nvPr>
        </p:nvGraphicFramePr>
        <p:xfrm>
          <a:off x="1691285" y="1402079"/>
          <a:ext cx="6862406" cy="39725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1384" y="355822"/>
            <a:ext cx="1361201" cy="20925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02585" y="1775454"/>
            <a:ext cx="1393920" cy="21246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1384" y="3215623"/>
            <a:ext cx="1544872" cy="225573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02584" y="4523380"/>
            <a:ext cx="1541547" cy="217257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337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24309" y="219710"/>
            <a:ext cx="8856662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ШАРТТЫ </a:t>
            </a: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 (ЖМБ) </a:t>
            </a:r>
          </a:p>
          <a:p>
            <a:pPr algn="ctr">
              <a:defRPr/>
            </a:pPr>
            <a:endParaRPr lang="kk-KZ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(ЕМН)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902" y="1701781"/>
            <a:ext cx="4249643" cy="38137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010" y="1701780"/>
            <a:ext cx="4149477" cy="3784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1010" y="5486399"/>
            <a:ext cx="4149477" cy="9777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902" y="5515564"/>
            <a:ext cx="4249643" cy="96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81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7701" y="267306"/>
            <a:ext cx="4259515" cy="62498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256" y="267306"/>
            <a:ext cx="4487660" cy="626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04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196" y="127635"/>
            <a:ext cx="3458096" cy="50912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196" y="4880405"/>
            <a:ext cx="3458096" cy="13580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232" y="127635"/>
            <a:ext cx="3631968" cy="513463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232" y="5132462"/>
            <a:ext cx="3631968" cy="110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4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47999" y="224135"/>
            <a:ext cx="651908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ШАРТТЫ БЕЛГІЛЕР (ҚГБ) </a:t>
            </a:r>
            <a:endParaRPr lang="kk-KZ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kk-KZ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kk-KZ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(ОГН)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728" y="2075882"/>
            <a:ext cx="4444123" cy="37517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93" y="2075882"/>
            <a:ext cx="4612020" cy="375171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4728" y="5683665"/>
            <a:ext cx="4444123" cy="10472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893" y="5683665"/>
            <a:ext cx="4603031" cy="10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2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955040" y="349446"/>
            <a:ext cx="10266973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ПӘНІНІҢ БАЗАЛЫҚ МАЗМҰНЫ (ЖМБ) </a:t>
            </a:r>
          </a:p>
          <a:p>
            <a:pPr algn="ctr">
              <a:defRPr/>
            </a:pPr>
            <a:endParaRPr lang="kk-KZ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СОДЕРЖАНИЕ УЧЕБНОГО ПРЕДМЕТА (ЕМН)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9382820"/>
              </p:ext>
            </p:extLst>
          </p:nvPr>
        </p:nvGraphicFramePr>
        <p:xfrm>
          <a:off x="558800" y="1501971"/>
          <a:ext cx="11338560" cy="5060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7411" y="5949749"/>
            <a:ext cx="947869" cy="4299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49648" y="6010853"/>
            <a:ext cx="596340" cy="612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3135" y="5931986"/>
            <a:ext cx="1019609" cy="4864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08082" y="5968402"/>
            <a:ext cx="458531" cy="5085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7154" y="5931986"/>
            <a:ext cx="524943" cy="5293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56653" y="5949749"/>
            <a:ext cx="933405" cy="3733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802334" y="5905178"/>
            <a:ext cx="839357" cy="42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0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066800" y="522166"/>
            <a:ext cx="10124733" cy="115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ПӘНІНІҢ БАЗАЛЫҚ МАЗМҰНЫ (ҚГБ) </a:t>
            </a:r>
          </a:p>
          <a:p>
            <a:pPr algn="ctr">
              <a:defRPr/>
            </a:pPr>
            <a:endParaRPr lang="kk-KZ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СОДЕРЖАНИЕ УЧЕБНОГО ПРЕДМЕТА (ОГН) </a:t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1072441"/>
              </p:ext>
            </p:extLst>
          </p:nvPr>
        </p:nvGraphicFramePr>
        <p:xfrm>
          <a:off x="910810" y="1666240"/>
          <a:ext cx="10397270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6252" y="6163099"/>
            <a:ext cx="490527" cy="5035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2361" y="6125187"/>
            <a:ext cx="459641" cy="50978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6201" y="6186258"/>
            <a:ext cx="933405" cy="3733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75313" y="6125187"/>
            <a:ext cx="839357" cy="42959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06916" y="6043208"/>
            <a:ext cx="887160" cy="6737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8790" y="6144932"/>
            <a:ext cx="555345" cy="521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13538" y="112541"/>
            <a:ext cx="65649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 КІТАБЫНЫҢ ҚҰРЫЛЫМЫ </a:t>
            </a:r>
            <a:b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КНИГИ ДЛЯ УЧИТЕЛЯ</a:t>
            </a:r>
            <a:endParaRPr lang="ru-RU" sz="2800" b="1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653136808"/>
              </p:ext>
            </p:extLst>
          </p:nvPr>
        </p:nvGraphicFramePr>
        <p:xfrm>
          <a:off x="1238894" y="1712288"/>
          <a:ext cx="10445730" cy="5124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7208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368952" y="183999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b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  <a:r>
              <a:rPr lang="kk-KZ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72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531</Words>
  <Application>Microsoft Office PowerPoint</Application>
  <PresentationFormat>Широкоэкранный</PresentationFormat>
  <Paragraphs>185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Office Theme</vt:lpstr>
      <vt:lpstr>ИНФОРМАТИКА </vt:lpstr>
      <vt:lpstr>АВТОРЛАР ТУРАЛЫ / ОБ АВТОРАХ</vt:lpstr>
      <vt:lpstr>ИНФОРМАТИКА </vt:lpstr>
      <vt:lpstr>АВТОРЛАР ТУРАЛЫ / ОБ АВТОРАХ</vt:lpstr>
      <vt:lpstr>ИНФОРМАТИКА   ОӘК / УМК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МҰҒАЛІМ КІТАБЫНЫҢ ҚҰРЫЛЫМЫ   СТРУКТУРА КНИГИ ДЛЯ УЧИТЕЛЯ</vt:lpstr>
      <vt:lpstr>Назарларыңызға рақмет!  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admin</cp:lastModifiedBy>
  <cp:revision>45</cp:revision>
  <dcterms:created xsi:type="dcterms:W3CDTF">2020-05-18T13:24:49Z</dcterms:created>
  <dcterms:modified xsi:type="dcterms:W3CDTF">2020-08-04T04:06:10Z</dcterms:modified>
</cp:coreProperties>
</file>